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6" Type="http://schemas.openxmlformats.org/officeDocument/2006/relationships/custom-properties" Target="docProps/custom.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9" r:id="rId4"/>
  </p:sldMasterIdLst>
  <p:notesMasterIdLst>
    <p:notesMasterId r:id="rId10"/>
  </p:notesMasterIdLst>
  <p:handoutMasterIdLst>
    <p:handoutMasterId r:id="rId11"/>
  </p:handoutMasterIdLst>
  <p:sldIdLst>
    <p:sldId id="493" r:id="rId5"/>
    <p:sldId id="794" r:id="rId6"/>
    <p:sldId id="796" r:id="rId7"/>
    <p:sldId id="795" r:id="rId8"/>
    <p:sldId id="797" r:id="rId9"/>
  </p:sldIdLst>
  <p:sldSz cx="9144000" cy="6858000" type="screen4x3"/>
  <p:notesSz cx="7023100" cy="93091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05">
          <p15:clr>
            <a:srgbClr val="A4A3A4"/>
          </p15:clr>
        </p15:guide>
        <p15:guide id="2" orient="horz" pos="4002">
          <p15:clr>
            <a:srgbClr val="A4A3A4"/>
          </p15:clr>
        </p15:guide>
        <p15:guide id="3" pos="2880">
          <p15:clr>
            <a:srgbClr val="A4A3A4"/>
          </p15:clr>
        </p15:guide>
      </p15:sldGuideLst>
    </p:ext>
    <p:ext uri="{2D200454-40CA-4A62-9FC3-DE9A4176ACB9}">
      <p15:notesGuideLst xmlns:p15="http://schemas.microsoft.com/office/powerpoint/2012/main">
        <p15:guide id="1" orient="horz" pos="2932">
          <p15:clr>
            <a:srgbClr val="A4A3A4"/>
          </p15:clr>
        </p15:guide>
        <p15:guide id="2" pos="2212">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Herrmann, Cynthia A." initials="" lastIdx="3" clrIdx="0"/>
</p:cmAuthorLst>
</file>

<file path=ppt/presProps.xml><?xml version="1.0" encoding="utf-8"?>
<p:presentationPr xmlns:a="http://schemas.openxmlformats.org/drawingml/2006/main" xmlns:r="http://schemas.openxmlformats.org/officeDocument/2006/relationships" xmlns:p="http://schemas.openxmlformats.org/presentationml/2006/main">
  <p:prnPr/>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2F92"/>
    <a:srgbClr val="FFFD78"/>
    <a:srgbClr val="3D0951"/>
    <a:srgbClr val="10D6A2"/>
    <a:srgbClr val="0F4F97"/>
    <a:srgbClr val="F6CE86"/>
    <a:srgbClr val="AEF8E5"/>
    <a:srgbClr val="0A8464"/>
    <a:srgbClr val="0DB78A"/>
    <a:srgbClr val="D68F1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7492" autoAdjust="0"/>
    <p:restoredTop sz="81201" autoAdjust="0"/>
  </p:normalViewPr>
  <p:slideViewPr>
    <p:cSldViewPr snapToGrid="0">
      <p:cViewPr varScale="1">
        <p:scale>
          <a:sx n="87" d="100"/>
          <a:sy n="87" d="100"/>
        </p:scale>
        <p:origin x="1520" y="200"/>
      </p:cViewPr>
      <p:guideLst>
        <p:guide orient="horz" pos="905"/>
        <p:guide orient="horz" pos="4002"/>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90" d="100"/>
        <a:sy n="90" d="100"/>
      </p:scale>
      <p:origin x="0" y="0"/>
    </p:cViewPr>
  </p:sorterViewPr>
  <p:notesViewPr>
    <p:cSldViewPr snapToObjects="1">
      <p:cViewPr varScale="1">
        <p:scale>
          <a:sx n="165" d="100"/>
          <a:sy n="165" d="100"/>
        </p:scale>
        <p:origin x="-5256" y="-112"/>
      </p:cViewPr>
      <p:guideLst>
        <p:guide orient="horz" pos="2932"/>
        <p:guide pos="2212"/>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043343" cy="465455"/>
          </a:xfrm>
          <a:prstGeom prst="rect">
            <a:avLst/>
          </a:prstGeom>
        </p:spPr>
        <p:txBody>
          <a:bodyPr vert="horz" lIns="93253" tIns="46627" rIns="93253" bIns="46627" rtlCol="0"/>
          <a:lstStyle>
            <a:lvl1pPr algn="l">
              <a:defRPr sz="1100"/>
            </a:lvl1pPr>
          </a:lstStyle>
          <a:p>
            <a:endParaRPr lang="en-US" dirty="0">
              <a:latin typeface="Arial"/>
            </a:endParaRPr>
          </a:p>
        </p:txBody>
      </p:sp>
      <p:sp>
        <p:nvSpPr>
          <p:cNvPr id="3" name="Date Placeholder 2"/>
          <p:cNvSpPr>
            <a:spLocks noGrp="1"/>
          </p:cNvSpPr>
          <p:nvPr>
            <p:ph type="dt" sz="quarter" idx="1"/>
          </p:nvPr>
        </p:nvSpPr>
        <p:spPr>
          <a:xfrm>
            <a:off x="3978132" y="2"/>
            <a:ext cx="3043343" cy="465455"/>
          </a:xfrm>
          <a:prstGeom prst="rect">
            <a:avLst/>
          </a:prstGeom>
        </p:spPr>
        <p:txBody>
          <a:bodyPr vert="horz" lIns="93253" tIns="46627" rIns="93253" bIns="46627" rtlCol="0"/>
          <a:lstStyle>
            <a:lvl1pPr algn="r">
              <a:defRPr sz="1100"/>
            </a:lvl1pPr>
          </a:lstStyle>
          <a:p>
            <a:fld id="{7A1D2F2F-8618-2143-A89B-2D6D3F007EBC}" type="datetimeFigureOut">
              <a:rPr lang="en-US" smtClean="0">
                <a:latin typeface="Arial"/>
              </a:rPr>
              <a:pPr/>
              <a:t>8/3/22</a:t>
            </a:fld>
            <a:endParaRPr lang="en-US" dirty="0">
              <a:latin typeface="Arial"/>
            </a:endParaRPr>
          </a:p>
        </p:txBody>
      </p:sp>
      <p:sp>
        <p:nvSpPr>
          <p:cNvPr id="4" name="Footer Placeholder 3"/>
          <p:cNvSpPr>
            <a:spLocks noGrp="1"/>
          </p:cNvSpPr>
          <p:nvPr>
            <p:ph type="ftr" sz="quarter" idx="2"/>
          </p:nvPr>
        </p:nvSpPr>
        <p:spPr>
          <a:xfrm>
            <a:off x="0" y="8842031"/>
            <a:ext cx="3043343" cy="465455"/>
          </a:xfrm>
          <a:prstGeom prst="rect">
            <a:avLst/>
          </a:prstGeom>
        </p:spPr>
        <p:txBody>
          <a:bodyPr vert="horz" lIns="93253" tIns="46627" rIns="93253" bIns="46627" rtlCol="0" anchor="b"/>
          <a:lstStyle>
            <a:lvl1pPr algn="l">
              <a:defRPr sz="1100"/>
            </a:lvl1pPr>
          </a:lstStyle>
          <a:p>
            <a:endParaRPr lang="en-US" dirty="0">
              <a:latin typeface="Arial"/>
            </a:endParaRPr>
          </a:p>
        </p:txBody>
      </p:sp>
      <p:sp>
        <p:nvSpPr>
          <p:cNvPr id="5" name="Slide Number Placeholder 4"/>
          <p:cNvSpPr>
            <a:spLocks noGrp="1"/>
          </p:cNvSpPr>
          <p:nvPr>
            <p:ph type="sldNum" sz="quarter" idx="3"/>
          </p:nvPr>
        </p:nvSpPr>
        <p:spPr>
          <a:xfrm>
            <a:off x="3978132" y="8842031"/>
            <a:ext cx="3043343" cy="465455"/>
          </a:xfrm>
          <a:prstGeom prst="rect">
            <a:avLst/>
          </a:prstGeom>
        </p:spPr>
        <p:txBody>
          <a:bodyPr vert="horz" lIns="93253" tIns="46627" rIns="93253" bIns="46627" rtlCol="0" anchor="b"/>
          <a:lstStyle>
            <a:lvl1pPr algn="r">
              <a:defRPr sz="1100"/>
            </a:lvl1pPr>
          </a:lstStyle>
          <a:p>
            <a:fld id="{CE221CE3-F987-1944-AB66-8BE5522C5EC6}" type="slidenum">
              <a:rPr lang="en-US" smtClean="0">
                <a:latin typeface="Arial"/>
              </a:rPr>
              <a:pPr/>
              <a:t>‹#›</a:t>
            </a:fld>
            <a:endParaRPr lang="en-US" dirty="0">
              <a:latin typeface="Arial"/>
            </a:endParaRPr>
          </a:p>
        </p:txBody>
      </p:sp>
    </p:spTree>
    <p:extLst>
      <p:ext uri="{BB962C8B-B14F-4D97-AF65-F5344CB8AC3E}">
        <p14:creationId xmlns:p14="http://schemas.microsoft.com/office/powerpoint/2010/main" val="3322848174"/>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2.png>
</file>

<file path=ppt/media/image3.png>
</file>

<file path=ppt/media/image4.png>
</file>

<file path=ppt/media/image5.png>
</file>

<file path=ppt/media/image6.png>
</file>

<file path=ppt/media/image7.svg>
</file>

<file path=ppt/media/image8.png>
</file>

<file path=ppt/media/image9.png>
</file>

<file path=ppt/media/media1.mo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2"/>
            <a:ext cx="3043343" cy="465455"/>
          </a:xfrm>
          <a:prstGeom prst="rect">
            <a:avLst/>
          </a:prstGeom>
        </p:spPr>
        <p:txBody>
          <a:bodyPr vert="horz" lIns="93253" tIns="46627" rIns="93253" bIns="46627" rtlCol="0"/>
          <a:lstStyle>
            <a:lvl1pPr algn="l">
              <a:defRPr sz="1100">
                <a:latin typeface="Arial"/>
              </a:defRPr>
            </a:lvl1pPr>
          </a:lstStyle>
          <a:p>
            <a:endParaRPr lang="en-US" dirty="0"/>
          </a:p>
        </p:txBody>
      </p:sp>
      <p:sp>
        <p:nvSpPr>
          <p:cNvPr id="3" name="Date Placeholder 2"/>
          <p:cNvSpPr>
            <a:spLocks noGrp="1"/>
          </p:cNvSpPr>
          <p:nvPr>
            <p:ph type="dt" idx="1"/>
          </p:nvPr>
        </p:nvSpPr>
        <p:spPr>
          <a:xfrm>
            <a:off x="3978132" y="2"/>
            <a:ext cx="3043343" cy="465455"/>
          </a:xfrm>
          <a:prstGeom prst="rect">
            <a:avLst/>
          </a:prstGeom>
        </p:spPr>
        <p:txBody>
          <a:bodyPr vert="horz" lIns="93253" tIns="46627" rIns="93253" bIns="46627" rtlCol="0"/>
          <a:lstStyle>
            <a:lvl1pPr algn="r">
              <a:defRPr sz="1100">
                <a:latin typeface="Arial"/>
              </a:defRPr>
            </a:lvl1pPr>
          </a:lstStyle>
          <a:p>
            <a:fld id="{D8B0A143-2353-BE4A-A6C4-57C9AE3FBC68}" type="datetimeFigureOut">
              <a:rPr lang="en-US" smtClean="0"/>
              <a:pPr/>
              <a:t>8/3/22</a:t>
            </a:fld>
            <a:endParaRPr lang="en-US" dirty="0"/>
          </a:p>
        </p:txBody>
      </p:sp>
      <p:sp>
        <p:nvSpPr>
          <p:cNvPr id="4" name="Slide Image Placeholder 3"/>
          <p:cNvSpPr>
            <a:spLocks noGrp="1" noRot="1" noChangeAspect="1"/>
          </p:cNvSpPr>
          <p:nvPr>
            <p:ph type="sldImg" idx="2"/>
          </p:nvPr>
        </p:nvSpPr>
        <p:spPr>
          <a:xfrm>
            <a:off x="1184275" y="698500"/>
            <a:ext cx="4654550" cy="3490913"/>
          </a:xfrm>
          <a:prstGeom prst="rect">
            <a:avLst/>
          </a:prstGeom>
          <a:noFill/>
          <a:ln w="12700">
            <a:solidFill>
              <a:prstClr val="black"/>
            </a:solidFill>
          </a:ln>
        </p:spPr>
        <p:txBody>
          <a:bodyPr vert="horz" lIns="93253" tIns="46627" rIns="93253" bIns="46627" rtlCol="0" anchor="ctr"/>
          <a:lstStyle/>
          <a:p>
            <a:endParaRPr lang="en-US" dirty="0"/>
          </a:p>
        </p:txBody>
      </p:sp>
      <p:sp>
        <p:nvSpPr>
          <p:cNvPr id="5" name="Notes Placeholder 4"/>
          <p:cNvSpPr>
            <a:spLocks noGrp="1"/>
          </p:cNvSpPr>
          <p:nvPr>
            <p:ph type="body" sz="quarter" idx="3"/>
          </p:nvPr>
        </p:nvSpPr>
        <p:spPr>
          <a:xfrm>
            <a:off x="702310" y="4421825"/>
            <a:ext cx="5618480" cy="4189095"/>
          </a:xfrm>
          <a:prstGeom prst="rect">
            <a:avLst/>
          </a:prstGeom>
        </p:spPr>
        <p:txBody>
          <a:bodyPr vert="horz" lIns="93253" tIns="46627" rIns="93253" bIns="46627"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842031"/>
            <a:ext cx="3043343" cy="465455"/>
          </a:xfrm>
          <a:prstGeom prst="rect">
            <a:avLst/>
          </a:prstGeom>
        </p:spPr>
        <p:txBody>
          <a:bodyPr vert="horz" lIns="93253" tIns="46627" rIns="93253" bIns="46627" rtlCol="0" anchor="b"/>
          <a:lstStyle>
            <a:lvl1pPr algn="l">
              <a:defRPr sz="1100">
                <a:latin typeface="Arial"/>
              </a:defRPr>
            </a:lvl1pPr>
          </a:lstStyle>
          <a:p>
            <a:endParaRPr lang="en-US" dirty="0"/>
          </a:p>
        </p:txBody>
      </p:sp>
      <p:sp>
        <p:nvSpPr>
          <p:cNvPr id="7" name="Slide Number Placeholder 6"/>
          <p:cNvSpPr>
            <a:spLocks noGrp="1"/>
          </p:cNvSpPr>
          <p:nvPr>
            <p:ph type="sldNum" sz="quarter" idx="5"/>
          </p:nvPr>
        </p:nvSpPr>
        <p:spPr>
          <a:xfrm>
            <a:off x="3978132" y="8842031"/>
            <a:ext cx="3043343" cy="465455"/>
          </a:xfrm>
          <a:prstGeom prst="rect">
            <a:avLst/>
          </a:prstGeom>
        </p:spPr>
        <p:txBody>
          <a:bodyPr vert="horz" lIns="93253" tIns="46627" rIns="93253" bIns="46627" rtlCol="0" anchor="b"/>
          <a:lstStyle>
            <a:lvl1pPr algn="r">
              <a:defRPr sz="1100">
                <a:latin typeface="Arial"/>
              </a:defRPr>
            </a:lvl1pPr>
          </a:lstStyle>
          <a:p>
            <a:fld id="{4CFDF800-FE0E-A944-8AC1-D57C07B352FC}" type="slidenum">
              <a:rPr lang="en-US" smtClean="0"/>
              <a:pPr/>
              <a:t>‹#›</a:t>
            </a:fld>
            <a:endParaRPr lang="en-US" dirty="0"/>
          </a:p>
        </p:txBody>
      </p:sp>
    </p:spTree>
    <p:extLst>
      <p:ext uri="{BB962C8B-B14F-4D97-AF65-F5344CB8AC3E}">
        <p14:creationId xmlns:p14="http://schemas.microsoft.com/office/powerpoint/2010/main" val="3516765093"/>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Arial"/>
        <a:ea typeface="+mn-ea"/>
        <a:cs typeface="+mn-cs"/>
      </a:defRPr>
    </a:lvl1pPr>
    <a:lvl2pPr marL="457200" algn="l" defTabSz="457200" rtl="0" eaLnBrk="1" latinLnBrk="0" hangingPunct="1">
      <a:defRPr sz="1200" kern="1200">
        <a:solidFill>
          <a:schemeClr val="tx1"/>
        </a:solidFill>
        <a:latin typeface="Arial"/>
        <a:ea typeface="+mn-ea"/>
        <a:cs typeface="+mn-cs"/>
      </a:defRPr>
    </a:lvl2pPr>
    <a:lvl3pPr marL="914400" algn="l" defTabSz="457200" rtl="0" eaLnBrk="1" latinLnBrk="0" hangingPunct="1">
      <a:defRPr sz="1200" kern="1200">
        <a:solidFill>
          <a:schemeClr val="tx1"/>
        </a:solidFill>
        <a:latin typeface="Arial"/>
        <a:ea typeface="+mn-ea"/>
        <a:cs typeface="+mn-cs"/>
      </a:defRPr>
    </a:lvl3pPr>
    <a:lvl4pPr marL="1371600" algn="l" defTabSz="457200" rtl="0" eaLnBrk="1" latinLnBrk="0" hangingPunct="1">
      <a:defRPr sz="1200" kern="1200">
        <a:solidFill>
          <a:schemeClr val="tx1"/>
        </a:solidFill>
        <a:latin typeface="Arial"/>
        <a:ea typeface="+mn-ea"/>
        <a:cs typeface="+mn-cs"/>
      </a:defRPr>
    </a:lvl4pPr>
    <a:lvl5pPr marL="1828800" algn="l" defTabSz="457200" rtl="0" eaLnBrk="1" latinLnBrk="0" hangingPunct="1">
      <a:defRPr sz="1200" kern="1200">
        <a:solidFill>
          <a:schemeClr val="tx1"/>
        </a:solidFill>
        <a:latin typeface="Arial"/>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sz="1000" baseline="0" dirty="0"/>
          </a:p>
        </p:txBody>
      </p:sp>
      <p:sp>
        <p:nvSpPr>
          <p:cNvPr id="4" name="Slide Number Placeholder 3"/>
          <p:cNvSpPr>
            <a:spLocks noGrp="1"/>
          </p:cNvSpPr>
          <p:nvPr>
            <p:ph type="sldNum" sz="quarter" idx="10"/>
          </p:nvPr>
        </p:nvSpPr>
        <p:spPr/>
        <p:txBody>
          <a:bodyPr/>
          <a:lstStyle/>
          <a:p>
            <a:fld id="{4CFDF800-FE0E-A944-8AC1-D57C07B352FC}" type="slidenum">
              <a:rPr lang="en-US" smtClean="0"/>
              <a:pPr/>
              <a:t>1</a:t>
            </a:fld>
            <a:endParaRPr 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Arial"/>
              <a:ea typeface="+mn-ea"/>
              <a:cs typeface="+mn-cs"/>
            </a:endParaRPr>
          </a:p>
        </p:txBody>
      </p:sp>
      <p:sp>
        <p:nvSpPr>
          <p:cNvPr id="4" name="Slide Number Placeholder 3"/>
          <p:cNvSpPr>
            <a:spLocks noGrp="1"/>
          </p:cNvSpPr>
          <p:nvPr>
            <p:ph type="sldNum" sz="quarter" idx="5"/>
          </p:nvPr>
        </p:nvSpPr>
        <p:spPr/>
        <p:txBody>
          <a:bodyPr/>
          <a:lstStyle/>
          <a:p>
            <a:fld id="{4CFDF800-FE0E-A944-8AC1-D57C07B352FC}" type="slidenum">
              <a:rPr lang="en-US" smtClean="0"/>
              <a:pPr/>
              <a:t>2</a:t>
            </a:fld>
            <a:endParaRPr lang="en-US" dirty="0"/>
          </a:p>
        </p:txBody>
      </p:sp>
    </p:spTree>
    <p:extLst>
      <p:ext uri="{BB962C8B-B14F-4D97-AF65-F5344CB8AC3E}">
        <p14:creationId xmlns:p14="http://schemas.microsoft.com/office/powerpoint/2010/main" val="30733553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Arial"/>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Arial"/>
              <a:ea typeface="+mn-ea"/>
              <a:cs typeface="+mn-cs"/>
            </a:endParaRPr>
          </a:p>
        </p:txBody>
      </p:sp>
      <p:sp>
        <p:nvSpPr>
          <p:cNvPr id="4" name="Slide Number Placeholder 3"/>
          <p:cNvSpPr>
            <a:spLocks noGrp="1"/>
          </p:cNvSpPr>
          <p:nvPr>
            <p:ph type="sldNum" sz="quarter" idx="5"/>
          </p:nvPr>
        </p:nvSpPr>
        <p:spPr/>
        <p:txBody>
          <a:bodyPr/>
          <a:lstStyle/>
          <a:p>
            <a:fld id="{4CFDF800-FE0E-A944-8AC1-D57C07B352FC}" type="slidenum">
              <a:rPr lang="en-US" smtClean="0"/>
              <a:pPr/>
              <a:t>3</a:t>
            </a:fld>
            <a:endParaRPr lang="en-US" dirty="0"/>
          </a:p>
        </p:txBody>
      </p:sp>
    </p:spTree>
    <p:extLst>
      <p:ext uri="{BB962C8B-B14F-4D97-AF65-F5344CB8AC3E}">
        <p14:creationId xmlns:p14="http://schemas.microsoft.com/office/powerpoint/2010/main" val="103264434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Arial"/>
              <a:ea typeface="+mn-ea"/>
              <a:cs typeface="+mn-cs"/>
            </a:endParaRPr>
          </a:p>
        </p:txBody>
      </p:sp>
      <p:sp>
        <p:nvSpPr>
          <p:cNvPr id="4" name="Slide Number Placeholder 3"/>
          <p:cNvSpPr>
            <a:spLocks noGrp="1"/>
          </p:cNvSpPr>
          <p:nvPr>
            <p:ph type="sldNum" sz="quarter" idx="5"/>
          </p:nvPr>
        </p:nvSpPr>
        <p:spPr/>
        <p:txBody>
          <a:bodyPr/>
          <a:lstStyle/>
          <a:p>
            <a:fld id="{4CFDF800-FE0E-A944-8AC1-D57C07B352FC}" type="slidenum">
              <a:rPr lang="en-US" smtClean="0"/>
              <a:pPr/>
              <a:t>4</a:t>
            </a:fld>
            <a:endParaRPr lang="en-US" dirty="0"/>
          </a:p>
        </p:txBody>
      </p:sp>
    </p:spTree>
    <p:extLst>
      <p:ext uri="{BB962C8B-B14F-4D97-AF65-F5344CB8AC3E}">
        <p14:creationId xmlns:p14="http://schemas.microsoft.com/office/powerpoint/2010/main" val="231278510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Arial"/>
              <a:ea typeface="+mn-ea"/>
              <a:cs typeface="+mn-cs"/>
            </a:endParaRPr>
          </a:p>
        </p:txBody>
      </p:sp>
      <p:sp>
        <p:nvSpPr>
          <p:cNvPr id="4" name="Slide Number Placeholder 3"/>
          <p:cNvSpPr>
            <a:spLocks noGrp="1"/>
          </p:cNvSpPr>
          <p:nvPr>
            <p:ph type="sldNum" sz="quarter" idx="5"/>
          </p:nvPr>
        </p:nvSpPr>
        <p:spPr/>
        <p:txBody>
          <a:bodyPr/>
          <a:lstStyle/>
          <a:p>
            <a:fld id="{4CFDF800-FE0E-A944-8AC1-D57C07B352FC}" type="slidenum">
              <a:rPr lang="en-US" smtClean="0"/>
              <a:pPr/>
              <a:t>5</a:t>
            </a:fld>
            <a:endParaRPr lang="en-US" dirty="0"/>
          </a:p>
        </p:txBody>
      </p:sp>
    </p:spTree>
    <p:extLst>
      <p:ext uri="{BB962C8B-B14F-4D97-AF65-F5344CB8AC3E}">
        <p14:creationId xmlns:p14="http://schemas.microsoft.com/office/powerpoint/2010/main" val="345395466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sp>
        <p:nvSpPr>
          <p:cNvPr id="19" name="Rectangle 18"/>
          <p:cNvSpPr/>
          <p:nvPr userDrawn="1"/>
        </p:nvSpPr>
        <p:spPr>
          <a:xfrm>
            <a:off x="-378" y="6316956"/>
            <a:ext cx="9144000" cy="544880"/>
          </a:xfrm>
          <a:prstGeom prst="rect">
            <a:avLst/>
          </a:prstGeom>
          <a:gradFill flip="none" rotWithShape="1">
            <a:gsLst>
              <a:gs pos="0">
                <a:srgbClr val="294861"/>
              </a:gs>
              <a:gs pos="46000">
                <a:schemeClr val="accent1">
                  <a:lumMod val="50000"/>
                </a:schemeClr>
              </a:gs>
              <a:gs pos="100000">
                <a:srgbClr val="4388B8"/>
              </a:gs>
            </a:gsLst>
            <a:lin ang="16200000" scaled="1"/>
            <a:tileRect/>
          </a:gradFill>
          <a:ln>
            <a:noFill/>
          </a:ln>
          <a:effectLst>
            <a:outerShdw blurRad="50800" dist="38100" dir="16200000"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r"/>
            <a:endParaRPr lang="en-US" dirty="0">
              <a:latin typeface="Arial"/>
            </a:endParaRPr>
          </a:p>
        </p:txBody>
      </p: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377" y="3574553"/>
            <a:ext cx="9143245" cy="2742973"/>
          </a:xfrm>
          <a:prstGeom prst="rect">
            <a:avLst/>
          </a:prstGeom>
        </p:spPr>
      </p:pic>
      <p:sp>
        <p:nvSpPr>
          <p:cNvPr id="10" name="Title 9"/>
          <p:cNvSpPr>
            <a:spLocks noGrp="1"/>
          </p:cNvSpPr>
          <p:nvPr>
            <p:ph type="title" hasCustomPrompt="1"/>
          </p:nvPr>
        </p:nvSpPr>
        <p:spPr>
          <a:xfrm>
            <a:off x="457200" y="565126"/>
            <a:ext cx="8229600" cy="1447576"/>
          </a:xfrm>
        </p:spPr>
        <p:txBody>
          <a:bodyPr anchor="b" anchorCtr="0"/>
          <a:lstStyle>
            <a:lvl1pPr>
              <a:lnSpc>
                <a:spcPts val="3800"/>
              </a:lnSpc>
              <a:defRPr sz="3600" b="1" i="0">
                <a:solidFill>
                  <a:schemeClr val="accent1">
                    <a:lumMod val="75000"/>
                  </a:schemeClr>
                </a:solidFill>
                <a:effectLst/>
                <a:latin typeface="Arial"/>
                <a:cs typeface="Arial"/>
              </a:defRPr>
            </a:lvl1pPr>
          </a:lstStyle>
          <a:p>
            <a:r>
              <a:rPr lang="en-US" dirty="0"/>
              <a:t>Click to edit </a:t>
            </a:r>
            <a:br>
              <a:rPr lang="en-US" dirty="0"/>
            </a:br>
            <a:r>
              <a:rPr lang="en-US" dirty="0"/>
              <a:t>Master title style</a:t>
            </a:r>
          </a:p>
        </p:txBody>
      </p:sp>
      <p:sp>
        <p:nvSpPr>
          <p:cNvPr id="12" name="Text Placeholder 11"/>
          <p:cNvSpPr>
            <a:spLocks noGrp="1"/>
          </p:cNvSpPr>
          <p:nvPr>
            <p:ph type="body" sz="quarter" idx="13"/>
          </p:nvPr>
        </p:nvSpPr>
        <p:spPr>
          <a:xfrm>
            <a:off x="457201" y="2024863"/>
            <a:ext cx="5629274" cy="369888"/>
          </a:xfrm>
        </p:spPr>
        <p:txBody>
          <a:bodyPr>
            <a:noAutofit/>
          </a:bodyPr>
          <a:lstStyle>
            <a:lvl1pPr>
              <a:lnSpc>
                <a:spcPts val="2200"/>
              </a:lnSpc>
              <a:buNone/>
              <a:defRPr sz="2000" b="0">
                <a:latin typeface="Arial"/>
                <a:cs typeface="Arial"/>
              </a:defRPr>
            </a:lvl1pPr>
            <a:lvl2pPr>
              <a:buNone/>
              <a:defRPr/>
            </a:lvl2pPr>
            <a:lvl3pPr>
              <a:buNone/>
              <a:defRPr/>
            </a:lvl3pPr>
            <a:lvl4pPr>
              <a:buNone/>
              <a:defRPr/>
            </a:lvl4pPr>
            <a:lvl5pPr>
              <a:buNone/>
              <a:defRPr/>
            </a:lvl5pPr>
          </a:lstStyle>
          <a:p>
            <a:pPr lvl="0"/>
            <a:r>
              <a:rPr lang="en-US"/>
              <a:t>Click to edit Master text styles</a:t>
            </a:r>
          </a:p>
        </p:txBody>
      </p:sp>
      <p:sp>
        <p:nvSpPr>
          <p:cNvPr id="3" name="Text Placeholder 2"/>
          <p:cNvSpPr>
            <a:spLocks noGrp="1"/>
          </p:cNvSpPr>
          <p:nvPr>
            <p:ph type="body" sz="quarter" idx="14" hasCustomPrompt="1"/>
          </p:nvPr>
        </p:nvSpPr>
        <p:spPr>
          <a:xfrm>
            <a:off x="4572001" y="3096715"/>
            <a:ext cx="4572000" cy="477838"/>
          </a:xfrm>
        </p:spPr>
        <p:txBody>
          <a:bodyPr rIns="182880" anchor="b" anchorCtr="0">
            <a:noAutofit/>
          </a:bodyPr>
          <a:lstStyle>
            <a:lvl1pPr marL="57150" indent="0" algn="r">
              <a:spcBef>
                <a:spcPts val="0"/>
              </a:spcBef>
              <a:buNone/>
              <a:defRPr sz="1600" b="0"/>
            </a:lvl1pPr>
            <a:lvl2pPr marL="342900" indent="0" algn="r">
              <a:buNone/>
              <a:defRPr sz="1600" b="0"/>
            </a:lvl2pPr>
            <a:lvl3pPr marL="628650" indent="0" algn="r">
              <a:buNone/>
              <a:defRPr sz="1600" b="0"/>
            </a:lvl3pPr>
            <a:lvl4pPr marL="857250" indent="0" algn="r">
              <a:buNone/>
              <a:defRPr sz="1600" b="0"/>
            </a:lvl4pPr>
            <a:lvl5pPr marL="1085850" indent="0" algn="r">
              <a:buNone/>
              <a:defRPr sz="1600" b="0"/>
            </a:lvl5pPr>
          </a:lstStyle>
          <a:p>
            <a:pPr lvl="0"/>
            <a:r>
              <a:rPr lang="en-US" dirty="0"/>
              <a:t>Authors Name</a:t>
            </a:r>
          </a:p>
          <a:p>
            <a:pPr lvl="0"/>
            <a:r>
              <a:rPr lang="en-US" dirty="0"/>
              <a:t>Title</a:t>
            </a:r>
          </a:p>
        </p:txBody>
      </p:sp>
      <p:sp>
        <p:nvSpPr>
          <p:cNvPr id="14" name="TextBox 13"/>
          <p:cNvSpPr txBox="1"/>
          <p:nvPr userDrawn="1"/>
        </p:nvSpPr>
        <p:spPr>
          <a:xfrm>
            <a:off x="68385" y="6416000"/>
            <a:ext cx="4503614" cy="435504"/>
          </a:xfrm>
          <a:prstGeom prst="rect">
            <a:avLst/>
          </a:prstGeom>
          <a:noFill/>
          <a:effectLst/>
        </p:spPr>
        <p:txBody>
          <a:bodyPr wrap="square" rtlCol="0">
            <a:spAutoFit/>
          </a:bodyPr>
          <a:lstStyle/>
          <a:p>
            <a:pPr marL="0" algn="l" defTabSz="457200" rtl="0" eaLnBrk="1" latinLnBrk="0" hangingPunct="1">
              <a:lnSpc>
                <a:spcPct val="90000"/>
              </a:lnSpc>
              <a:spcAft>
                <a:spcPts val="300"/>
              </a:spcAft>
            </a:pPr>
            <a:r>
              <a:rPr lang="en-US" sz="800" kern="1200" dirty="0">
                <a:solidFill>
                  <a:schemeClr val="bg1"/>
                </a:solidFill>
                <a:effectLst/>
                <a:latin typeface="Arial"/>
                <a:ea typeface="+mn-ea"/>
                <a:cs typeface="Arial"/>
              </a:rPr>
              <a:t>LLNL-PRES-838168</a:t>
            </a:r>
          </a:p>
          <a:p>
            <a:pPr marL="0" algn="l" defTabSz="457200" rtl="0" eaLnBrk="1" latinLnBrk="0" hangingPunct="1">
              <a:lnSpc>
                <a:spcPct val="90000"/>
              </a:lnSpc>
              <a:spcAft>
                <a:spcPts val="600"/>
              </a:spcAft>
            </a:pPr>
            <a:r>
              <a:rPr lang="en-US" sz="700" kern="1200" dirty="0">
                <a:solidFill>
                  <a:schemeClr val="bg1"/>
                </a:solidFill>
                <a:effectLst/>
                <a:latin typeface="Arial"/>
                <a:ea typeface="+mn-ea"/>
                <a:cs typeface="Arial"/>
              </a:rPr>
              <a:t>This work was performed under the auspices of the</a:t>
            </a:r>
            <a:r>
              <a:rPr lang="en-US" sz="700" kern="1200" baseline="0" dirty="0">
                <a:solidFill>
                  <a:schemeClr val="bg1"/>
                </a:solidFill>
                <a:effectLst/>
                <a:latin typeface="Arial"/>
                <a:ea typeface="+mn-ea"/>
                <a:cs typeface="Arial"/>
              </a:rPr>
              <a:t> </a:t>
            </a:r>
            <a:r>
              <a:rPr lang="en-US" sz="700" kern="1200" dirty="0">
                <a:solidFill>
                  <a:schemeClr val="bg1"/>
                </a:solidFill>
                <a:effectLst/>
                <a:latin typeface="Arial"/>
                <a:ea typeface="+mn-ea"/>
                <a:cs typeface="Arial"/>
              </a:rPr>
              <a:t>U.S. Department of Energy by Lawrence Livermore National Laboratory under contract DE-AC52-07NA27344.</a:t>
            </a:r>
            <a:r>
              <a:rPr lang="en-US" sz="700" kern="1200" baseline="0" dirty="0">
                <a:solidFill>
                  <a:schemeClr val="bg1"/>
                </a:solidFill>
                <a:effectLst/>
                <a:latin typeface="Arial"/>
                <a:ea typeface="+mn-ea"/>
                <a:cs typeface="Arial"/>
              </a:rPr>
              <a:t> </a:t>
            </a:r>
            <a:r>
              <a:rPr lang="en-US" sz="700" kern="1200" dirty="0">
                <a:solidFill>
                  <a:schemeClr val="bg1"/>
                </a:solidFill>
                <a:effectLst/>
                <a:latin typeface="Arial"/>
                <a:ea typeface="+mn-ea"/>
                <a:cs typeface="Arial"/>
              </a:rPr>
              <a:t>Lawrence Livermore National Security, LLC</a:t>
            </a:r>
          </a:p>
        </p:txBody>
      </p:sp>
      <p:pic>
        <p:nvPicPr>
          <p:cNvPr id="18" name="Picture 17" descr="LLNL_Logo_WHT-LRG.png"/>
          <p:cNvPicPr>
            <a:picLocks noChangeAspect="1"/>
          </p:cNvPicPr>
          <p:nvPr userDrawn="1"/>
        </p:nvPicPr>
        <p:blipFill>
          <a:blip r:embed="rId3"/>
          <a:stretch>
            <a:fillRect/>
          </a:stretch>
        </p:blipFill>
        <p:spPr>
          <a:xfrm>
            <a:off x="6957061" y="6446832"/>
            <a:ext cx="1865206" cy="314676"/>
          </a:xfrm>
          <a:prstGeom prst="rect">
            <a:avLst/>
          </a:prstGeom>
        </p:spPr>
      </p:pic>
      <p:sp>
        <p:nvSpPr>
          <p:cNvPr id="20" name="Rectangle 19"/>
          <p:cNvSpPr/>
          <p:nvPr userDrawn="1"/>
        </p:nvSpPr>
        <p:spPr>
          <a:xfrm>
            <a:off x="0" y="0"/>
            <a:ext cx="9144000" cy="112889"/>
          </a:xfrm>
          <a:prstGeom prst="rect">
            <a:avLst/>
          </a:prstGeom>
          <a:solidFill>
            <a:schemeClr val="accent1">
              <a:lumMod val="75000"/>
            </a:schemeClr>
          </a:solidFill>
          <a:effectLst/>
        </p:spPr>
        <p:style>
          <a:lnRef idx="1">
            <a:schemeClr val="accent1"/>
          </a:lnRef>
          <a:fillRef idx="3">
            <a:schemeClr val="accent1"/>
          </a:fillRef>
          <a:effectRef idx="2">
            <a:schemeClr val="accent1"/>
          </a:effectRef>
          <a:fontRef idx="minor">
            <a:schemeClr val="lt1"/>
          </a:fontRef>
        </p:style>
        <p:txBody>
          <a:bodyPr rtlCol="0" anchor="ctr"/>
          <a:lstStyle/>
          <a:p>
            <a:pPr algn="r"/>
            <a:endParaRPr lang="en-US" dirty="0">
              <a:latin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10_end page">
    <p:bg>
      <p:bgPr>
        <a:solidFill>
          <a:srgbClr val="0F4F97"/>
        </a:solidFill>
        <a:effectLst/>
      </p:bgPr>
    </p:bg>
    <p:spTree>
      <p:nvGrpSpPr>
        <p:cNvPr id="1" name=""/>
        <p:cNvGrpSpPr/>
        <p:nvPr/>
      </p:nvGrpSpPr>
      <p:grpSpPr>
        <a:xfrm>
          <a:off x="0" y="0"/>
          <a:ext cx="0" cy="0"/>
          <a:chOff x="0" y="0"/>
          <a:chExt cx="0" cy="0"/>
        </a:xfrm>
      </p:grpSpPr>
      <p:pic>
        <p:nvPicPr>
          <p:cNvPr id="3" name="Picture 2" descr="LLNL_Logo_WHT-LRG.png"/>
          <p:cNvPicPr>
            <a:picLocks noChangeAspect="1"/>
          </p:cNvPicPr>
          <p:nvPr userDrawn="1"/>
        </p:nvPicPr>
        <p:blipFill>
          <a:blip r:embed="rId2"/>
          <a:stretch>
            <a:fillRect/>
          </a:stretch>
        </p:blipFill>
        <p:spPr>
          <a:xfrm>
            <a:off x="721852" y="5437487"/>
            <a:ext cx="3602498" cy="607768"/>
          </a:xfrm>
          <a:prstGeom prst="rect">
            <a:avLst/>
          </a:prstGeom>
        </p:spPr>
      </p:pic>
    </p:spTree>
    <p:extLst>
      <p:ext uri="{BB962C8B-B14F-4D97-AF65-F5344CB8AC3E}">
        <p14:creationId xmlns:p14="http://schemas.microsoft.com/office/powerpoint/2010/main" val="31271898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lvl1pPr>
              <a:spcBef>
                <a:spcPts val="600"/>
              </a:spcBef>
              <a:spcAft>
                <a:spcPts val="600"/>
              </a:spcAft>
              <a:defRPr/>
            </a:lvl1pPr>
            <a:lvl2pPr>
              <a:spcAft>
                <a:spcPts val="600"/>
              </a:spcAft>
              <a:defRPr/>
            </a:lvl2pPr>
            <a:lvl3pPr>
              <a:spcAft>
                <a:spcPts val="600"/>
              </a:spcAft>
              <a:defRPr/>
            </a:lvl3pPr>
            <a:lvl4pPr>
              <a:spcAft>
                <a:spcPts val="600"/>
              </a:spcAft>
              <a:defRPr/>
            </a:lvl4pPr>
            <a:lvl5pPr>
              <a:spcAft>
                <a:spcPts val="600"/>
              </a:spcAft>
              <a:defRPr/>
            </a:lvl5pPr>
          </a:lstStyle>
          <a:p>
            <a:pPr lvl="0" eaLnBrk="1" latinLnBrk="0" hangingPunct="1"/>
            <a:r>
              <a:rPr lang="en-US" dirty="0"/>
              <a:t>Click to edit Master text styles</a:t>
            </a:r>
          </a:p>
          <a:p>
            <a:pPr lvl="1" eaLnBrk="1" latinLnBrk="0" hangingPunct="1"/>
            <a:r>
              <a:rPr lang="en-US" dirty="0"/>
              <a:t>Second level</a:t>
            </a:r>
          </a:p>
        </p:txBody>
      </p:sp>
      <p:sp>
        <p:nvSpPr>
          <p:cNvPr id="6" name="Slide Number Placeholder 5"/>
          <p:cNvSpPr>
            <a:spLocks noGrp="1"/>
          </p:cNvSpPr>
          <p:nvPr>
            <p:ph type="sldNum" sz="quarter" idx="12"/>
          </p:nvPr>
        </p:nvSpPr>
        <p:spPr/>
        <p:txBody>
          <a:bodyPr/>
          <a:lstStyle/>
          <a:p>
            <a:fld id="{F621BA9E-024D-DE4D-A8C8-2AC39C7987FF}" type="slidenum">
              <a:rPr lang="en-US" smtClean="0"/>
              <a:pPr/>
              <a:t>‹#›</a:t>
            </a:fld>
            <a:endParaRPr lang="en-US"/>
          </a:p>
        </p:txBody>
      </p:sp>
      <p:sp>
        <p:nvSpPr>
          <p:cNvPr id="8" name="Title Placeholder 1"/>
          <p:cNvSpPr>
            <a:spLocks noGrp="1"/>
          </p:cNvSpPr>
          <p:nvPr>
            <p:ph type="title"/>
          </p:nvPr>
        </p:nvSpPr>
        <p:spPr>
          <a:xfrm>
            <a:off x="457200" y="126672"/>
            <a:ext cx="8229600" cy="1092529"/>
          </a:xfrm>
          <a:prstGeom prst="rect">
            <a:avLst/>
          </a:prstGeom>
          <a:noFill/>
          <a:effectLst/>
        </p:spPr>
        <p:txBody>
          <a:bodyPr vert="horz" lIns="91440" rIns="45720" rtlCol="0" anchor="ctr">
            <a:noAutofit/>
            <a:scene3d>
              <a:camera prst="orthographicFront"/>
              <a:lightRig rig="threePt" dir="t">
                <a:rot lat="0" lon="0" rev="4800000"/>
              </a:lightRig>
            </a:scene3d>
            <a:sp3d prstMaterial="matte"/>
          </a:bodyPr>
          <a:lstStyle/>
          <a:p>
            <a:r>
              <a:rPr kumimoji="0" lang="en-US" dirty="0"/>
              <a:t>Click to edit Master title style</a:t>
            </a:r>
          </a:p>
        </p:txBody>
      </p:sp>
    </p:spTree>
    <p:extLst>
      <p:ext uri="{BB962C8B-B14F-4D97-AF65-F5344CB8AC3E}">
        <p14:creationId xmlns:p14="http://schemas.microsoft.com/office/powerpoint/2010/main" val="366523481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scene3d>
              <a:camera prst="orthographicFront"/>
              <a:lightRig rig="threePt" dir="t">
                <a:rot lat="0" lon="0" rev="4800000"/>
              </a:lightRig>
            </a:scene3d>
            <a:sp3d prstMaterial="matte"/>
          </a:bodyPr>
          <a:lstStyle/>
          <a:p>
            <a:r>
              <a:rPr kumimoji="0" lang="en-US"/>
              <a:t>Click to edit Master title style</a:t>
            </a:r>
            <a:endParaRPr kumimoji="0"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3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lIns="0" bIns="0"/>
          <a:lstStyle>
            <a:lvl1pPr eaLnBrk="1" latinLnBrk="0" hangingPunct="1">
              <a:spcBef>
                <a:spcPts val="1800"/>
              </a:spcBef>
              <a:spcAft>
                <a:spcPts val="0"/>
              </a:spcAft>
              <a:defRPr/>
            </a:lvl1pPr>
            <a:lvl2pPr eaLnBrk="1" latinLnBrk="0" hangingPunct="1">
              <a:spcAft>
                <a:spcPts val="0"/>
              </a:spcAft>
              <a:defRPr/>
            </a:lvl2pPr>
            <a:lvl3pPr eaLnBrk="1" latinLnBrk="0" hangingPunct="1">
              <a:spcAft>
                <a:spcPts val="0"/>
              </a:spcAft>
              <a:defRPr/>
            </a:lvl3pPr>
            <a:lvl4pPr eaLnBrk="1" latinLnBrk="0" hangingPunct="1">
              <a:spcAft>
                <a:spcPts val="0"/>
              </a:spcAft>
              <a:defRPr/>
            </a:lvl4pPr>
            <a:lvl5pPr eaLnBrk="1" latinLnBrk="0" hangingPunct="1">
              <a:spcAft>
                <a:spcPts val="0"/>
              </a:spcAft>
              <a:defRPr/>
            </a:lvl5pPr>
          </a:lstStyle>
          <a:p>
            <a:pPr lvl="0" eaLnBrk="1" latinLnBrk="0" hangingPunct="1"/>
            <a:r>
              <a:rPr kumimoji="0" lang="en-US"/>
              <a:t>Click to edit Master text styles</a:t>
            </a:r>
          </a:p>
          <a:p>
            <a:pPr lvl="1" eaLnBrk="1" latinLnBrk="0" hangingPunct="1"/>
            <a:r>
              <a:rPr kumimoji="0" lang="en-US"/>
              <a:t>Second level</a:t>
            </a:r>
          </a:p>
          <a:p>
            <a:pPr lvl="2" eaLnBrk="1" latinLnBrk="0" hangingPunct="1"/>
            <a:r>
              <a:rPr kumimoji="0" lang="en-US"/>
              <a:t>Third level</a:t>
            </a:r>
          </a:p>
          <a:p>
            <a:pPr lvl="3" eaLnBrk="1" latinLnBrk="0" hangingPunct="1"/>
            <a:r>
              <a:rPr kumimoji="0" lang="en-US"/>
              <a:t>Fourth level</a:t>
            </a:r>
          </a:p>
          <a:p>
            <a:pPr lvl="4" eaLnBrk="1" latinLnBrk="0" hangingPunct="1"/>
            <a:r>
              <a:rPr kumimoji="0" lang="en-US"/>
              <a:t>Fifth level</a:t>
            </a:r>
            <a:endParaRPr kumimoji="0" lang="en-US" dirty="0"/>
          </a:p>
        </p:txBody>
      </p:sp>
      <p:sp>
        <p:nvSpPr>
          <p:cNvPr id="5" name="Title Placeholder 1"/>
          <p:cNvSpPr>
            <a:spLocks noGrp="1"/>
          </p:cNvSpPr>
          <p:nvPr>
            <p:ph type="title"/>
          </p:nvPr>
        </p:nvSpPr>
        <p:spPr>
          <a:xfrm>
            <a:off x="457200" y="219507"/>
            <a:ext cx="8229600" cy="1008771"/>
          </a:xfrm>
          <a:prstGeom prst="rect">
            <a:avLst/>
          </a:prstGeom>
          <a:effectLst/>
        </p:spPr>
        <p:txBody>
          <a:bodyPr vert="horz" lIns="0" rIns="45720" rtlCol="0" anchor="ctr" anchorCtr="0">
            <a:noAutofit/>
            <a:scene3d>
              <a:camera prst="orthographicFront"/>
              <a:lightRig rig="threePt" dir="t">
                <a:rot lat="0" lon="0" rev="4800000"/>
              </a:lightRig>
            </a:scene3d>
            <a:sp3d prstMaterial="matte"/>
          </a:bodyPr>
          <a:lstStyle/>
          <a:p>
            <a:r>
              <a:rPr kumimoji="0" lang="en-US"/>
              <a:t>Click to edit Master title style</a:t>
            </a:r>
            <a:endParaRPr kumimoji="0"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Title with side-text-Lef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90000"/>
              </a:lnSpc>
              <a:defRPr>
                <a:effectLst/>
              </a:defRPr>
            </a:lvl1pPr>
          </a:lstStyle>
          <a:p>
            <a:r>
              <a:rPr lang="en-US"/>
              <a:t>Click to edit Master title style</a:t>
            </a:r>
            <a:endParaRPr lang="en-US" dirty="0"/>
          </a:p>
        </p:txBody>
      </p:sp>
      <p:sp>
        <p:nvSpPr>
          <p:cNvPr id="4" name="Content Placeholder 2"/>
          <p:cNvSpPr>
            <a:spLocks noGrp="1"/>
          </p:cNvSpPr>
          <p:nvPr>
            <p:ph idx="1"/>
          </p:nvPr>
        </p:nvSpPr>
        <p:spPr>
          <a:xfrm>
            <a:off x="465826" y="1436688"/>
            <a:ext cx="3968496" cy="4881532"/>
          </a:xfrm>
        </p:spPr>
        <p:txBody>
          <a:bodyPr/>
          <a:lstStyle>
            <a:lvl1pPr>
              <a:spcBef>
                <a:spcPts val="1200"/>
              </a:spcBef>
              <a:spcAft>
                <a:spcPts val="600"/>
              </a:spcAft>
              <a:defRPr/>
            </a:lvl1pPr>
            <a:lvl2pPr>
              <a:spcAft>
                <a:spcPts val="600"/>
              </a:spcAft>
              <a:defRPr/>
            </a:lvl2pPr>
            <a:lvl3pPr>
              <a:spcAft>
                <a:spcPts val="600"/>
              </a:spcAft>
              <a:defRPr/>
            </a:lvl3pPr>
            <a:lvl4pPr>
              <a:spcAft>
                <a:spcPts val="600"/>
              </a:spcAft>
              <a:defRPr/>
            </a:lvl4pPr>
            <a:lvl5pPr>
              <a:spcAft>
                <a:spcPts val="600"/>
              </a:spcAft>
              <a:defRPr/>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Title with side-text-Righ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90000"/>
              </a:lnSpc>
              <a:defRPr>
                <a:effectLst/>
              </a:defRPr>
            </a:lvl1pPr>
          </a:lstStyle>
          <a:p>
            <a:r>
              <a:rPr lang="en-US"/>
              <a:t>Click to edit Master title style</a:t>
            </a:r>
            <a:endParaRPr lang="en-US" dirty="0"/>
          </a:p>
        </p:txBody>
      </p:sp>
      <p:sp>
        <p:nvSpPr>
          <p:cNvPr id="4" name="Content Placeholder 2"/>
          <p:cNvSpPr>
            <a:spLocks noGrp="1"/>
          </p:cNvSpPr>
          <p:nvPr>
            <p:ph idx="1"/>
          </p:nvPr>
        </p:nvSpPr>
        <p:spPr>
          <a:xfrm>
            <a:off x="4726214" y="1436688"/>
            <a:ext cx="3968496" cy="4881532"/>
          </a:xfrm>
        </p:spPr>
        <p:txBody>
          <a:bodyPr/>
          <a:lstStyle>
            <a:lvl1pPr>
              <a:spcBef>
                <a:spcPts val="1200"/>
              </a:spcBef>
              <a:spcAft>
                <a:spcPts val="600"/>
              </a:spcAft>
              <a:defRPr/>
            </a:lvl1pPr>
            <a:lvl2pPr>
              <a:spcAft>
                <a:spcPts val="600"/>
              </a:spcAft>
              <a:defRPr/>
            </a:lvl2pPr>
            <a:lvl3pPr>
              <a:spcAft>
                <a:spcPts val="600"/>
              </a:spcAft>
              <a:defRPr/>
            </a:lvl3pPr>
            <a:lvl4pPr>
              <a:spcAft>
                <a:spcPts val="600"/>
              </a:spcAft>
              <a:defRPr/>
            </a:lvl4pPr>
            <a:lvl5pPr>
              <a:spcAft>
                <a:spcPts val="600"/>
              </a:spcAft>
              <a:defRPr/>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Tree>
    <p:extLst>
      <p:ext uri="{BB962C8B-B14F-4D97-AF65-F5344CB8AC3E}">
        <p14:creationId xmlns:p14="http://schemas.microsoft.com/office/powerpoint/2010/main" val="20831217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Title with side-by-side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nSpc>
                <a:spcPct val="90000"/>
              </a:lnSpc>
              <a:defRPr>
                <a:effectLst/>
              </a:defRPr>
            </a:lvl1pPr>
          </a:lstStyle>
          <a:p>
            <a:r>
              <a:rPr lang="en-US"/>
              <a:t>Click to edit Master title style</a:t>
            </a:r>
            <a:endParaRPr lang="en-US" dirty="0"/>
          </a:p>
        </p:txBody>
      </p:sp>
      <p:sp>
        <p:nvSpPr>
          <p:cNvPr id="4" name="Content Placeholder 2"/>
          <p:cNvSpPr>
            <a:spLocks noGrp="1"/>
          </p:cNvSpPr>
          <p:nvPr>
            <p:ph idx="1"/>
          </p:nvPr>
        </p:nvSpPr>
        <p:spPr>
          <a:xfrm>
            <a:off x="465826" y="1436688"/>
            <a:ext cx="3968496" cy="4881532"/>
          </a:xfrm>
        </p:spPr>
        <p:txBody>
          <a:bodyPr/>
          <a:lstStyle>
            <a:lvl1pPr>
              <a:spcBef>
                <a:spcPts val="1200"/>
              </a:spcBef>
              <a:spcAft>
                <a:spcPts val="600"/>
              </a:spcAft>
              <a:defRPr/>
            </a:lvl1pPr>
            <a:lvl2pPr>
              <a:spcAft>
                <a:spcPts val="600"/>
              </a:spcAft>
              <a:defRPr/>
            </a:lvl2pPr>
            <a:lvl3pPr>
              <a:spcAft>
                <a:spcPts val="600"/>
              </a:spcAft>
              <a:defRPr/>
            </a:lvl3pPr>
            <a:lvl4pPr>
              <a:spcAft>
                <a:spcPts val="600"/>
              </a:spcAft>
              <a:defRPr/>
            </a:lvl4pPr>
            <a:lvl5pPr>
              <a:spcAft>
                <a:spcPts val="600"/>
              </a:spcAft>
              <a:defRPr/>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
        <p:nvSpPr>
          <p:cNvPr id="5" name="Content Placeholder 2"/>
          <p:cNvSpPr>
            <a:spLocks noGrp="1"/>
          </p:cNvSpPr>
          <p:nvPr>
            <p:ph idx="10"/>
          </p:nvPr>
        </p:nvSpPr>
        <p:spPr>
          <a:xfrm>
            <a:off x="4718649" y="1436688"/>
            <a:ext cx="3968496" cy="4881532"/>
          </a:xfrm>
        </p:spPr>
        <p:txBody>
          <a:bodyPr/>
          <a:lstStyle>
            <a:lvl1pPr>
              <a:spcBef>
                <a:spcPts val="1200"/>
              </a:spcBef>
              <a:spcAft>
                <a:spcPts val="600"/>
              </a:spcAft>
              <a:defRPr/>
            </a:lvl1pPr>
            <a:lvl2pPr>
              <a:spcAft>
                <a:spcPts val="600"/>
              </a:spcAft>
              <a:defRPr/>
            </a:lvl2pPr>
            <a:lvl3pPr>
              <a:spcAft>
                <a:spcPts val="600"/>
              </a:spcAft>
              <a:defRPr/>
            </a:lvl3pPr>
            <a:lvl4pPr>
              <a:spcAft>
                <a:spcPts val="600"/>
              </a:spcAft>
              <a:defRPr/>
            </a:lvl4pPr>
            <a:lvl5pPr>
              <a:spcAft>
                <a:spcPts val="600"/>
              </a:spcAft>
              <a:defRPr/>
            </a:lvl5pPr>
          </a:lstStyle>
          <a:p>
            <a:pPr lvl="0" eaLnBrk="1" latinLnBrk="0" hangingPunct="1"/>
            <a:r>
              <a:rPr lang="en-US"/>
              <a:t>Click to edit Master text styles</a:t>
            </a:r>
          </a:p>
          <a:p>
            <a:pPr lvl="1" eaLnBrk="1" latinLnBrk="0" hangingPunct="1"/>
            <a:r>
              <a:rPr lang="en-US"/>
              <a:t>Second level</a:t>
            </a:r>
          </a:p>
          <a:p>
            <a:pPr lvl="2" eaLnBrk="1" latinLnBrk="0" hangingPunct="1"/>
            <a:r>
              <a:rPr lang="en-US"/>
              <a:t>Third level</a:t>
            </a:r>
          </a:p>
          <a:p>
            <a:pPr lvl="3" eaLnBrk="1" latinLnBrk="0" hangingPunct="1"/>
            <a:r>
              <a:rPr lang="en-US"/>
              <a:t>Fourth level</a:t>
            </a:r>
          </a:p>
          <a:p>
            <a:pPr lvl="4" eaLnBrk="1" latinLnBrk="0" hangingPunct="1"/>
            <a:r>
              <a:rPr lang="en-US"/>
              <a:t>Fifth level</a:t>
            </a:r>
            <a:endParaRPr kumimoji="0" lang="en-US" dirty="0"/>
          </a:p>
        </p:txBody>
      </p:sp>
    </p:spTree>
    <p:extLst>
      <p:ext uri="{BB962C8B-B14F-4D97-AF65-F5344CB8AC3E}">
        <p14:creationId xmlns:p14="http://schemas.microsoft.com/office/powerpoint/2010/main" val="22941282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Full Image with Titl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144000" cy="6349042"/>
          </a:xfrm>
        </p:spPr>
        <p:txBody>
          <a:bodyPr/>
          <a:lstStyle/>
          <a:p>
            <a:r>
              <a:rPr lang="en-US"/>
              <a:t>Drag picture to placeholder or click icon to add</a:t>
            </a:r>
            <a:endParaRPr lang="en-US" dirty="0"/>
          </a:p>
        </p:txBody>
      </p:sp>
      <p:sp>
        <p:nvSpPr>
          <p:cNvPr id="6" name="Title 5"/>
          <p:cNvSpPr>
            <a:spLocks noGrp="1"/>
          </p:cNvSpPr>
          <p:nvPr>
            <p:ph type="title"/>
          </p:nvPr>
        </p:nvSpPr>
        <p:spPr>
          <a:xfrm>
            <a:off x="0" y="0"/>
            <a:ext cx="9143999" cy="1228907"/>
          </a:xfrm>
          <a:solidFill>
            <a:schemeClr val="bg1"/>
          </a:solidFill>
          <a:effectLst/>
        </p:spPr>
        <p:txBody>
          <a:bodyPr vert="horz" lIns="457200" rIns="45720" rtlCol="0" anchor="ctr" anchorCtr="0">
            <a:normAutofit/>
            <a:scene3d>
              <a:camera prst="orthographicFront"/>
              <a:lightRig rig="threePt" dir="t">
                <a:rot lat="0" lon="0" rev="4800000"/>
              </a:lightRig>
            </a:scene3d>
            <a:sp3d prstMaterial="matte"/>
          </a:bodyPr>
          <a:lstStyle>
            <a:lvl1pPr marL="233363" indent="0" algn="l" rtl="0" eaLnBrk="1" latinLnBrk="0" hangingPunct="1">
              <a:lnSpc>
                <a:spcPct val="90000"/>
              </a:lnSpc>
              <a:spcBef>
                <a:spcPct val="0"/>
              </a:spcBef>
              <a:buNone/>
              <a:defRPr kumimoji="0" lang="en-US" sz="3200" b="1" kern="1200" dirty="0">
                <a:solidFill>
                  <a:schemeClr val="accent1">
                    <a:lumMod val="75000"/>
                  </a:schemeClr>
                </a:solidFill>
                <a:effectLst/>
                <a:latin typeface="Calibri" panose="020F0502020204030204" pitchFamily="34" charset="0"/>
                <a:ea typeface="+mj-ea"/>
                <a:cs typeface="Calibri" panose="020F0502020204030204" pitchFamily="34" charset="0"/>
              </a:defRPr>
            </a:lvl1pPr>
          </a:lstStyle>
          <a:p>
            <a:pPr marL="0" marR="0" lvl="0" indent="0" algn="l" defTabSz="914400" rtl="0" eaLnBrk="1" fontAlgn="auto" latinLnBrk="0" hangingPunct="1">
              <a:lnSpc>
                <a:spcPct val="100000"/>
              </a:lnSpc>
              <a:spcBef>
                <a:spcPct val="0"/>
              </a:spcBef>
              <a:spcAft>
                <a:spcPts val="0"/>
              </a:spcAft>
              <a:buClrTx/>
              <a:buSzTx/>
              <a:buFontTx/>
              <a:buNone/>
              <a:tabLst/>
              <a:defRPr/>
            </a:pPr>
            <a:r>
              <a:rPr lang="en-US"/>
              <a:t>Click to edit Master title style</a:t>
            </a:r>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Full Image">
    <p:spTree>
      <p:nvGrpSpPr>
        <p:cNvPr id="1" name=""/>
        <p:cNvGrpSpPr/>
        <p:nvPr/>
      </p:nvGrpSpPr>
      <p:grpSpPr>
        <a:xfrm>
          <a:off x="0" y="0"/>
          <a:ext cx="0" cy="0"/>
          <a:chOff x="0" y="0"/>
          <a:chExt cx="0" cy="0"/>
        </a:xfrm>
      </p:grpSpPr>
      <p:sp>
        <p:nvSpPr>
          <p:cNvPr id="4" name="Picture Placeholder 3"/>
          <p:cNvSpPr>
            <a:spLocks noGrp="1"/>
          </p:cNvSpPr>
          <p:nvPr>
            <p:ph type="pic" sz="quarter" idx="10"/>
          </p:nvPr>
        </p:nvSpPr>
        <p:spPr>
          <a:xfrm>
            <a:off x="0" y="0"/>
            <a:ext cx="9144000" cy="6349042"/>
          </a:xfrm>
        </p:spPr>
        <p:txBody>
          <a:bodyPr/>
          <a:lstStyle/>
          <a:p>
            <a:r>
              <a:rPr lang="en-US"/>
              <a:t>Drag picture to placeholder or click icon to add</a:t>
            </a:r>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9_Blank">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microsoft.com/office/2007/relationships/hdphoto" Target="../media/hdphoto1.wdp"/><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 name="Rectangle 19"/>
          <p:cNvSpPr/>
          <p:nvPr/>
        </p:nvSpPr>
        <p:spPr>
          <a:xfrm>
            <a:off x="0" y="6355080"/>
            <a:ext cx="9144000" cy="502920"/>
          </a:xfrm>
          <a:prstGeom prst="rect">
            <a:avLst/>
          </a:prstGeom>
          <a:solidFill>
            <a:schemeClr val="bg1">
              <a:lumMod val="85000"/>
            </a:schemeClr>
          </a:solidFill>
          <a:ln>
            <a:noFill/>
          </a:ln>
          <a:effectLst/>
        </p:spPr>
        <p:style>
          <a:lnRef idx="1">
            <a:schemeClr val="accent1"/>
          </a:lnRef>
          <a:fillRef idx="3">
            <a:schemeClr val="accent1"/>
          </a:fillRef>
          <a:effectRef idx="2">
            <a:schemeClr val="accent1"/>
          </a:effectRef>
          <a:fontRef idx="minor">
            <a:schemeClr val="lt1"/>
          </a:fontRef>
        </p:style>
        <p:txBody>
          <a:bodyPr rIns="0" rtlCol="0" anchor="ctr"/>
          <a:lstStyle/>
          <a:p>
            <a:pPr algn="ctr"/>
            <a:endParaRPr lang="en-US" dirty="0">
              <a:latin typeface="Arial"/>
            </a:endParaRPr>
          </a:p>
        </p:txBody>
      </p:sp>
      <p:sp>
        <p:nvSpPr>
          <p:cNvPr id="2" name="Title Placeholder 1"/>
          <p:cNvSpPr>
            <a:spLocks noGrp="1"/>
          </p:cNvSpPr>
          <p:nvPr>
            <p:ph type="title"/>
          </p:nvPr>
        </p:nvSpPr>
        <p:spPr>
          <a:xfrm>
            <a:off x="457200" y="220136"/>
            <a:ext cx="8229600" cy="1005840"/>
          </a:xfrm>
          <a:prstGeom prst="rect">
            <a:avLst/>
          </a:prstGeom>
          <a:effectLst/>
        </p:spPr>
        <p:txBody>
          <a:bodyPr vert="horz" lIns="0" rIns="45720" rtlCol="0" anchor="ctr" anchorCtr="0">
            <a:noAutofit/>
            <a:scene3d>
              <a:camera prst="orthographicFront"/>
              <a:lightRig rig="threePt" dir="t">
                <a:rot lat="0" lon="0" rev="4800000"/>
              </a:lightRig>
            </a:scene3d>
            <a:sp3d prstMaterial="matte"/>
          </a:bodyPr>
          <a:lstStyle/>
          <a:p>
            <a:r>
              <a:rPr kumimoji="0" lang="en-US"/>
              <a:t>Click to edit Master title style</a:t>
            </a:r>
            <a:endParaRPr kumimoji="0" lang="en-US" dirty="0"/>
          </a:p>
        </p:txBody>
      </p:sp>
      <p:sp>
        <p:nvSpPr>
          <p:cNvPr id="3" name="Text Placeholder 2"/>
          <p:cNvSpPr>
            <a:spLocks noGrp="1"/>
          </p:cNvSpPr>
          <p:nvPr>
            <p:ph type="body" idx="1"/>
          </p:nvPr>
        </p:nvSpPr>
        <p:spPr>
          <a:xfrm>
            <a:off x="457200" y="1441524"/>
            <a:ext cx="8229600" cy="4906889"/>
          </a:xfrm>
          <a:prstGeom prst="rect">
            <a:avLst/>
          </a:prstGeom>
        </p:spPr>
        <p:txBody>
          <a:bodyPr vert="horz" lIns="0" tIns="0" rIns="0" bIns="0" rtlCol="0">
            <a:normAutofit/>
          </a:bodyPr>
          <a:lstStyle/>
          <a:p>
            <a:pPr lvl="0" eaLnBrk="1" latinLnBrk="0" hangingPunct="1"/>
            <a:r>
              <a:rPr kumimoji="0" lang="en-US" dirty="0"/>
              <a:t>Click to edit Master text styles</a:t>
            </a:r>
          </a:p>
          <a:p>
            <a:pPr lvl="1" eaLnBrk="1" latinLnBrk="0" hangingPunct="1"/>
            <a:r>
              <a:rPr kumimoji="0" lang="en-US" dirty="0"/>
              <a:t>Second level</a:t>
            </a:r>
          </a:p>
          <a:p>
            <a:pPr lvl="2" eaLnBrk="1" latinLnBrk="0" hangingPunct="1"/>
            <a:r>
              <a:rPr kumimoji="0" lang="en-US" dirty="0"/>
              <a:t>Third level</a:t>
            </a:r>
          </a:p>
          <a:p>
            <a:pPr lvl="3" eaLnBrk="1" latinLnBrk="0" hangingPunct="1"/>
            <a:r>
              <a:rPr kumimoji="0" lang="en-US" dirty="0"/>
              <a:t>Fourth level</a:t>
            </a:r>
          </a:p>
          <a:p>
            <a:pPr lvl="4" eaLnBrk="1" latinLnBrk="0" hangingPunct="1"/>
            <a:r>
              <a:rPr kumimoji="0" lang="en-US" dirty="0"/>
              <a:t>Fifth level</a:t>
            </a:r>
          </a:p>
        </p:txBody>
      </p:sp>
      <p:sp>
        <p:nvSpPr>
          <p:cNvPr id="10" name="Rectangle 9"/>
          <p:cNvSpPr/>
          <p:nvPr/>
        </p:nvSpPr>
        <p:spPr bwMode="invGray">
          <a:xfrm>
            <a:off x="1" y="6355080"/>
            <a:ext cx="9144000" cy="45720"/>
          </a:xfrm>
          <a:prstGeom prst="rect">
            <a:avLst/>
          </a:prstGeom>
          <a:solidFill>
            <a:srgbClr val="FFFFFF"/>
          </a:solidFill>
          <a:ln w="48000" cap="flat" cmpd="thickThin" algn="ctr">
            <a:noFill/>
            <a:prstDash val="solid"/>
          </a:ln>
          <a:effectLst>
            <a:outerShdw blurRad="31750" dist="10160" dir="5400000" algn="tl" rotWithShape="0">
              <a:srgbClr val="000000">
                <a:alpha val="60000"/>
              </a:srgbClr>
            </a:outerShdw>
          </a:effectLst>
        </p:spPr>
        <p:style>
          <a:lnRef idx="2">
            <a:schemeClr val="accent1"/>
          </a:lnRef>
          <a:fillRef idx="1">
            <a:schemeClr val="accent1"/>
          </a:fillRef>
          <a:effectRef idx="0">
            <a:schemeClr val="accent1"/>
          </a:effectRef>
          <a:fontRef idx="minor">
            <a:schemeClr val="lt1"/>
          </a:fontRef>
        </p:style>
        <p:txBody>
          <a:bodyPr rtlCol="0" anchor="ctr"/>
          <a:lstStyle/>
          <a:p>
            <a:pPr algn="ctr" eaLnBrk="1" latinLnBrk="0" hangingPunct="1"/>
            <a:endParaRPr kumimoji="0" lang="en-US" dirty="0">
              <a:latin typeface="Arial"/>
            </a:endParaRPr>
          </a:p>
        </p:txBody>
      </p:sp>
      <p:sp>
        <p:nvSpPr>
          <p:cNvPr id="14" name="TextBox 13"/>
          <p:cNvSpPr txBox="1"/>
          <p:nvPr/>
        </p:nvSpPr>
        <p:spPr>
          <a:xfrm>
            <a:off x="484953" y="6698646"/>
            <a:ext cx="873871" cy="92333"/>
          </a:xfrm>
          <a:prstGeom prst="rect">
            <a:avLst/>
          </a:prstGeom>
          <a:noFill/>
        </p:spPr>
        <p:txBody>
          <a:bodyPr wrap="square" lIns="0" tIns="0" rIns="0" bIns="0" rtlCol="0" anchor="b" anchorCtr="0">
            <a:spAutoFit/>
          </a:bodyPr>
          <a:lstStyle/>
          <a:p>
            <a:pPr algn="l"/>
            <a:r>
              <a:rPr lang="en-US" sz="600" dirty="0">
                <a:latin typeface="Arial"/>
                <a:cs typeface="Arial"/>
              </a:rPr>
              <a:t>LLNL-PRES-838168</a:t>
            </a:r>
          </a:p>
        </p:txBody>
      </p:sp>
      <p:sp>
        <p:nvSpPr>
          <p:cNvPr id="19" name="Slide Number Placeholder 7"/>
          <p:cNvSpPr txBox="1">
            <a:spLocks/>
          </p:cNvSpPr>
          <p:nvPr/>
        </p:nvSpPr>
        <p:spPr>
          <a:xfrm>
            <a:off x="8826123" y="6403252"/>
            <a:ext cx="317877" cy="454747"/>
          </a:xfrm>
          <a:prstGeom prst="rect">
            <a:avLst/>
          </a:prstGeom>
        </p:spPr>
        <p:txBody>
          <a:bodyPr rIns="45720" anchor="ctr" anchorCtr="0"/>
          <a:lstStyle/>
          <a:p>
            <a:pPr marL="0" marR="0" lvl="0" indent="0" algn="r" defTabSz="457200" rtl="0" eaLnBrk="1" fontAlgn="auto" latinLnBrk="0" hangingPunct="1">
              <a:lnSpc>
                <a:spcPct val="100000"/>
              </a:lnSpc>
              <a:spcBef>
                <a:spcPts val="0"/>
              </a:spcBef>
              <a:spcAft>
                <a:spcPts val="0"/>
              </a:spcAft>
              <a:buClrTx/>
              <a:buSzTx/>
              <a:buFontTx/>
              <a:buNone/>
              <a:tabLst/>
              <a:defRPr/>
            </a:pPr>
            <a:fld id="{EAD690BD-BADF-4FBD-97E7-557E707EBBB2}" type="slidenum">
              <a:rPr kumimoji="0" lang="en-US" sz="1000" b="0" i="0" u="none" strike="noStrike" kern="1200" cap="none" spc="0" normalizeH="0" baseline="0" noProof="0" smtClean="0">
                <a:ln>
                  <a:noFill/>
                </a:ln>
                <a:solidFill>
                  <a:schemeClr val="tx1">
                    <a:lumMod val="65000"/>
                    <a:lumOff val="35000"/>
                  </a:schemeClr>
                </a:solidFill>
                <a:effectLst/>
                <a:uLnTx/>
                <a:uFillTx/>
                <a:latin typeface="Calibri" panose="020F0502020204030204" pitchFamily="34" charset="0"/>
                <a:ea typeface="+mn-ea"/>
                <a:cs typeface="Calibri" panose="020F0502020204030204" pitchFamily="34" charset="0"/>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000" b="0" i="0" u="none" strike="noStrike" kern="1200" cap="none" spc="0" normalizeH="0" baseline="0" noProof="0" dirty="0">
              <a:ln>
                <a:noFill/>
              </a:ln>
              <a:solidFill>
                <a:schemeClr val="tx1">
                  <a:lumMod val="65000"/>
                  <a:lumOff val="35000"/>
                </a:schemeClr>
              </a:solidFill>
              <a:effectLst/>
              <a:uLnTx/>
              <a:uFillTx/>
              <a:latin typeface="Calibri" panose="020F0502020204030204" pitchFamily="34" charset="0"/>
              <a:ea typeface="+mn-ea"/>
              <a:cs typeface="Calibri" panose="020F0502020204030204" pitchFamily="34" charset="0"/>
            </a:endParaRPr>
          </a:p>
        </p:txBody>
      </p:sp>
      <p:cxnSp>
        <p:nvCxnSpPr>
          <p:cNvPr id="5" name="Straight Connector 4"/>
          <p:cNvCxnSpPr/>
          <p:nvPr/>
        </p:nvCxnSpPr>
        <p:spPr>
          <a:xfrm>
            <a:off x="-6059" y="1267155"/>
            <a:ext cx="9150059" cy="0"/>
          </a:xfrm>
          <a:prstGeom prst="line">
            <a:avLst/>
          </a:prstGeom>
          <a:ln w="38100"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pic>
        <p:nvPicPr>
          <p:cNvPr id="17" name="Picture 16" descr="lab_icon_text_no_background_rgb.pn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26428" y="6496328"/>
            <a:ext cx="2731791" cy="248930"/>
          </a:xfrm>
          <a:prstGeom prst="rect">
            <a:avLst/>
          </a:prstGeom>
        </p:spPr>
      </p:pic>
      <p:pic>
        <p:nvPicPr>
          <p:cNvPr id="15" name="Picture 14" descr="NNSA_trans.png"/>
          <p:cNvPicPr>
            <a:picLocks noChangeAspect="1"/>
          </p:cNvPicPr>
          <p:nvPr/>
        </p:nvPicPr>
        <p:blipFill>
          <a:blip r:embed="rId14">
            <a:alphaModFix/>
            <a:extLst>
              <a:ext uri="{BEBA8EAE-BF5A-486C-A8C5-ECC9F3942E4B}">
                <a14:imgProps xmlns:a14="http://schemas.microsoft.com/office/drawing/2010/main">
                  <a14:imgLayer r:embed="rId15">
                    <a14:imgEffect>
                      <a14:saturation sat="87000"/>
                    </a14:imgEffect>
                  </a14:imgLayer>
                </a14:imgProps>
              </a:ext>
              <a:ext uri="{28A0092B-C50C-407E-A947-70E740481C1C}">
                <a14:useLocalDpi xmlns:a14="http://schemas.microsoft.com/office/drawing/2010/main" val="0"/>
              </a:ext>
            </a:extLst>
          </a:blip>
          <a:stretch>
            <a:fillRect/>
          </a:stretch>
        </p:blipFill>
        <p:spPr>
          <a:xfrm>
            <a:off x="7905268" y="6449398"/>
            <a:ext cx="1012806" cy="390396"/>
          </a:xfrm>
          <a:prstGeom prst="rect">
            <a:avLst/>
          </a:prstGeom>
        </p:spPr>
      </p:pic>
    </p:spTree>
  </p:cSld>
  <p:clrMap bg1="lt1" tx1="dk1" bg2="lt2" tx2="dk2" accent1="accent1" accent2="accent2" accent3="accent3" accent4="accent4" accent5="accent5" accent6="accent6" hlink="hlink" folHlink="folHlink"/>
  <p:sldLayoutIdLst>
    <p:sldLayoutId id="2147483710" r:id="rId1"/>
    <p:sldLayoutId id="2147483711" r:id="rId2"/>
    <p:sldLayoutId id="2147483712" r:id="rId3"/>
    <p:sldLayoutId id="2147483715" r:id="rId4"/>
    <p:sldLayoutId id="2147483722" r:id="rId5"/>
    <p:sldLayoutId id="2147483721" r:id="rId6"/>
    <p:sldLayoutId id="2147483717" r:id="rId7"/>
    <p:sldLayoutId id="2147483718" r:id="rId8"/>
    <p:sldLayoutId id="2147483719" r:id="rId9"/>
    <p:sldLayoutId id="2147483723" r:id="rId10"/>
    <p:sldLayoutId id="2147483724" r:id="rId11"/>
  </p:sldLayoutIdLst>
  <p:hf hdr="0" ftr="0" dt="0"/>
  <p:txStyles>
    <p:titleStyle>
      <a:lvl1pPr algn="l" rtl="0" eaLnBrk="1" latinLnBrk="0" hangingPunct="1">
        <a:lnSpc>
          <a:spcPct val="90000"/>
        </a:lnSpc>
        <a:spcBef>
          <a:spcPct val="0"/>
        </a:spcBef>
        <a:buNone/>
        <a:defRPr kumimoji="0" sz="3200" b="1" kern="1200">
          <a:solidFill>
            <a:schemeClr val="accent1">
              <a:lumMod val="75000"/>
            </a:schemeClr>
          </a:solidFill>
          <a:effectLst/>
          <a:latin typeface="Calibri" panose="020F0502020204030204" pitchFamily="34" charset="0"/>
          <a:ea typeface="+mj-ea"/>
          <a:cs typeface="Calibri" panose="020F0502020204030204" pitchFamily="34" charset="0"/>
        </a:defRPr>
      </a:lvl1pPr>
    </p:titleStyle>
    <p:bodyStyle>
      <a:lvl1pPr marL="285750" indent="-228600" algn="l" rtl="0" eaLnBrk="1" latinLnBrk="0" hangingPunct="1">
        <a:spcBef>
          <a:spcPts val="1800"/>
        </a:spcBef>
        <a:spcAft>
          <a:spcPts val="0"/>
        </a:spcAft>
        <a:buClr>
          <a:schemeClr val="accent1">
            <a:lumMod val="75000"/>
          </a:schemeClr>
        </a:buClr>
        <a:buSzPct val="90000"/>
        <a:buFont typeface="Wingdings" charset="2"/>
        <a:buChar char="§"/>
        <a:tabLst/>
        <a:defRPr kumimoji="0" sz="2400" b="0" kern="1200">
          <a:solidFill>
            <a:schemeClr val="tx1"/>
          </a:solidFill>
          <a:latin typeface="Calibri" panose="020F0502020204030204" pitchFamily="34" charset="0"/>
          <a:ea typeface="+mn-ea"/>
          <a:cs typeface="Calibri" panose="020F0502020204030204" pitchFamily="34" charset="0"/>
        </a:defRPr>
      </a:lvl1pPr>
      <a:lvl2pPr marL="628650" indent="-285750" algn="l" rtl="0" eaLnBrk="1" latinLnBrk="0" hangingPunct="1">
        <a:spcBef>
          <a:spcPts val="0"/>
        </a:spcBef>
        <a:spcAft>
          <a:spcPts val="0"/>
        </a:spcAft>
        <a:buClrTx/>
        <a:buSzPct val="90000"/>
        <a:buFont typeface="Calibri" panose="020F0502020204030204" pitchFamily="34" charset="0"/>
        <a:buChar char="—"/>
        <a:defRPr kumimoji="0" sz="2000" kern="1200">
          <a:solidFill>
            <a:schemeClr val="tx1"/>
          </a:solidFill>
          <a:latin typeface="Calibri" panose="020F0502020204030204" pitchFamily="34" charset="0"/>
          <a:ea typeface="+mn-ea"/>
          <a:cs typeface="Calibri" panose="020F0502020204030204" pitchFamily="34" charset="0"/>
        </a:defRPr>
      </a:lvl2pPr>
      <a:lvl3pPr marL="800100" indent="-171450" algn="l" rtl="0" eaLnBrk="1" latinLnBrk="0" hangingPunct="1">
        <a:spcBef>
          <a:spcPts val="0"/>
        </a:spcBef>
        <a:spcAft>
          <a:spcPts val="0"/>
        </a:spcAft>
        <a:buClrTx/>
        <a:buSzPct val="90000"/>
        <a:buFont typeface="Arial" panose="020B0604020202020204" pitchFamily="34" charset="0"/>
        <a:buChar char="•"/>
        <a:defRPr kumimoji="0" sz="1800" kern="1200">
          <a:solidFill>
            <a:schemeClr val="tx1"/>
          </a:solidFill>
          <a:latin typeface="Calibri" panose="020F0502020204030204" pitchFamily="34" charset="0"/>
          <a:ea typeface="+mn-ea"/>
          <a:cs typeface="Calibri" panose="020F0502020204030204" pitchFamily="34" charset="0"/>
        </a:defRPr>
      </a:lvl3pPr>
      <a:lvl4pPr marL="1028700" indent="-171450" algn="l" rtl="0" eaLnBrk="1" latinLnBrk="0" hangingPunct="1">
        <a:spcBef>
          <a:spcPts val="0"/>
        </a:spcBef>
        <a:spcAft>
          <a:spcPts val="0"/>
        </a:spcAft>
        <a:buClrTx/>
        <a:buSzPct val="100000"/>
        <a:buFont typeface="Lucida Grande"/>
        <a:buChar char="–"/>
        <a:defRPr kumimoji="0" sz="1600" kern="1200">
          <a:solidFill>
            <a:schemeClr val="tx1"/>
          </a:solidFill>
          <a:latin typeface="Calibri" panose="020F0502020204030204" pitchFamily="34" charset="0"/>
          <a:ea typeface="+mn-ea"/>
          <a:cs typeface="Calibri" panose="020F0502020204030204" pitchFamily="34" charset="0"/>
        </a:defRPr>
      </a:lvl4pPr>
      <a:lvl5pPr marL="1257300" indent="-171450" algn="l" rtl="0" eaLnBrk="1" latinLnBrk="0" hangingPunct="1">
        <a:spcBef>
          <a:spcPts val="0"/>
        </a:spcBef>
        <a:spcAft>
          <a:spcPts val="0"/>
        </a:spcAft>
        <a:buClrTx/>
        <a:buFont typeface="Arial"/>
        <a:buChar char="•"/>
        <a:tabLst>
          <a:tab pos="1200150" algn="l"/>
        </a:tabLst>
        <a:defRPr kumimoji="0" lang="en-US" sz="1600" kern="1200" smtClean="0">
          <a:solidFill>
            <a:schemeClr val="tx1"/>
          </a:solidFill>
          <a:latin typeface="Calibri" panose="020F0502020204030204" pitchFamily="34" charset="0"/>
          <a:ea typeface="+mn-ea"/>
          <a:cs typeface="Calibri" panose="020F0502020204030204" pitchFamily="34" charset="0"/>
        </a:defRPr>
      </a:lvl5pPr>
      <a:lvl6pPr marL="1627632" indent="-182880" algn="l" rtl="0" eaLnBrk="1" latinLnBrk="0" hangingPunct="1">
        <a:spcBef>
          <a:spcPct val="20000"/>
        </a:spcBef>
        <a:buClr>
          <a:schemeClr val="accent6"/>
        </a:buClr>
        <a:buSzPct val="100000"/>
        <a:buFont typeface="Wingdings 2"/>
        <a:buChar char=""/>
        <a:defRPr kumimoji="0" sz="2000" kern="1200">
          <a:solidFill>
            <a:schemeClr val="tx1"/>
          </a:solidFill>
          <a:latin typeface="+mn-lt"/>
          <a:ea typeface="+mn-ea"/>
          <a:cs typeface="+mn-cs"/>
        </a:defRPr>
      </a:lvl6pPr>
      <a:lvl7pPr marL="1828800" indent="-182880" algn="l" rtl="0" eaLnBrk="1" latinLnBrk="0" hangingPunct="1">
        <a:spcBef>
          <a:spcPct val="20000"/>
        </a:spcBef>
        <a:buClr>
          <a:schemeClr val="accent1"/>
        </a:buClr>
        <a:buSzPct val="100000"/>
        <a:buFont typeface="Wingdings 2"/>
        <a:buChar char=""/>
        <a:defRPr kumimoji="0" sz="1800" kern="1200">
          <a:solidFill>
            <a:schemeClr val="tx1"/>
          </a:solidFill>
          <a:latin typeface="+mn-lt"/>
          <a:ea typeface="+mn-ea"/>
          <a:cs typeface="+mn-cs"/>
        </a:defRPr>
      </a:lvl7pPr>
      <a:lvl8pPr marL="2029968" indent="-182880" algn="l" rtl="0" eaLnBrk="1" latinLnBrk="0" hangingPunct="1">
        <a:spcBef>
          <a:spcPct val="20000"/>
        </a:spcBef>
        <a:buClr>
          <a:schemeClr val="accent2"/>
        </a:buClr>
        <a:buFont typeface="Wingdings 2" pitchFamily="18" charset="2"/>
        <a:buChar char=""/>
        <a:defRPr kumimoji="0" sz="1800" kern="1200">
          <a:solidFill>
            <a:schemeClr val="tx1"/>
          </a:solidFill>
          <a:latin typeface="+mn-lt"/>
          <a:ea typeface="+mn-ea"/>
          <a:cs typeface="+mn-cs"/>
        </a:defRPr>
      </a:lvl8pPr>
      <a:lvl9pPr marL="2231136" indent="-182880" algn="l" rtl="0" eaLnBrk="1" latinLnBrk="0" hangingPunct="1">
        <a:spcBef>
          <a:spcPct val="20000"/>
        </a:spcBef>
        <a:buClr>
          <a:schemeClr val="accent3"/>
        </a:buClr>
        <a:buFont typeface="Wingdings 2" pitchFamily="18" charset="2"/>
        <a:buChar char=""/>
        <a:defRPr kumimoji="0" sz="1800" kern="1200" baseline="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7.sv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1.xml"/><Relationship Id="rId5" Type="http://schemas.openxmlformats.org/officeDocument/2006/relationships/image" Target="../media/image8.png"/><Relationship Id="rId4" Type="http://schemas.openxmlformats.org/officeDocument/2006/relationships/image" Target="../media/image7.sv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1.xml"/><Relationship Id="rId7" Type="http://schemas.openxmlformats.org/officeDocument/2006/relationships/image" Target="../media/image9.png"/><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1.xml"/><Relationship Id="rId7" Type="http://schemas.openxmlformats.org/officeDocument/2006/relationships/image" Target="../media/image10.png"/><Relationship Id="rId2" Type="http://schemas.openxmlformats.org/officeDocument/2006/relationships/video" Target="../media/media2.mov"/><Relationship Id="rId1" Type="http://schemas.microsoft.com/office/2007/relationships/media" Target="../media/media2.mov"/><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p:cNvSpPr>
            <a:spLocks noGrp="1"/>
          </p:cNvSpPr>
          <p:nvPr>
            <p:ph type="title"/>
          </p:nvPr>
        </p:nvSpPr>
        <p:spPr>
          <a:xfrm>
            <a:off x="2455993" y="729888"/>
            <a:ext cx="5987143" cy="1459542"/>
          </a:xfrm>
        </p:spPr>
        <p:txBody>
          <a:bodyPr/>
          <a:lstStyle/>
          <a:p>
            <a:pPr algn="r"/>
            <a:r>
              <a:rPr lang="en-US" sz="2800" dirty="0"/>
              <a:t>Visualizing Model Optimization </a:t>
            </a:r>
            <a:br>
              <a:rPr lang="en-US" sz="2800" dirty="0"/>
            </a:br>
            <a:r>
              <a:rPr lang="en-US" sz="2800" dirty="0"/>
              <a:t>for Orbital Debris Characterization</a:t>
            </a:r>
          </a:p>
        </p:txBody>
      </p:sp>
      <p:sp>
        <p:nvSpPr>
          <p:cNvPr id="5" name="Text Placeholder 4"/>
          <p:cNvSpPr>
            <a:spLocks noGrp="1"/>
          </p:cNvSpPr>
          <p:nvPr>
            <p:ph type="body" sz="quarter" idx="14"/>
          </p:nvPr>
        </p:nvSpPr>
        <p:spPr>
          <a:xfrm>
            <a:off x="4004075" y="2307963"/>
            <a:ext cx="4572000" cy="962398"/>
          </a:xfrm>
        </p:spPr>
        <p:txBody>
          <a:bodyPr/>
          <a:lstStyle/>
          <a:p>
            <a:pPr lvl="0"/>
            <a:r>
              <a:rPr lang="en-US" dirty="0"/>
              <a:t>Marina M. Dunn</a:t>
            </a:r>
          </a:p>
          <a:p>
            <a:pPr lvl="0"/>
            <a:r>
              <a:rPr lang="en-US" dirty="0"/>
              <a:t>Computing/CASC</a:t>
            </a:r>
          </a:p>
          <a:p>
            <a:pPr lvl="0"/>
            <a:r>
              <a:rPr lang="en-US" dirty="0"/>
              <a:t>Dr. Benjamin Priest</a:t>
            </a:r>
          </a:p>
        </p:txBody>
      </p:sp>
      <p:pic>
        <p:nvPicPr>
          <p:cNvPr id="3" name="Graphic 2">
            <a:extLst>
              <a:ext uri="{FF2B5EF4-FFF2-40B4-BE49-F238E27FC236}">
                <a16:creationId xmlns:a16="http://schemas.microsoft.com/office/drawing/2014/main" id="{E9A23BF2-E0D1-DA46-BB8B-F8BB386128F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84815" y="265619"/>
            <a:ext cx="3138742" cy="240501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25979" y="1569938"/>
            <a:ext cx="4754891" cy="4906889"/>
          </a:xfrm>
        </p:spPr>
        <p:txBody>
          <a:bodyPr>
            <a:noAutofit/>
          </a:bodyPr>
          <a:lstStyle/>
          <a:p>
            <a:pPr>
              <a:buClr>
                <a:schemeClr val="accent2"/>
              </a:buClr>
            </a:pPr>
            <a:r>
              <a:rPr lang="en-US" sz="1900" b="1" dirty="0"/>
              <a:t>Goal: </a:t>
            </a:r>
            <a:r>
              <a:rPr lang="en-US" sz="1900" dirty="0"/>
              <a:t>Observe and characterize orbital debris</a:t>
            </a:r>
          </a:p>
          <a:p>
            <a:pPr>
              <a:buClr>
                <a:schemeClr val="accent2"/>
              </a:buClr>
            </a:pPr>
            <a:r>
              <a:rPr lang="en-US" sz="1900" b="1" dirty="0"/>
              <a:t>Importance: </a:t>
            </a:r>
            <a:r>
              <a:rPr lang="en-US" sz="1900" dirty="0"/>
              <a:t>Space Situational Awareness</a:t>
            </a:r>
          </a:p>
          <a:p>
            <a:pPr>
              <a:buClr>
                <a:schemeClr val="accent2"/>
              </a:buClr>
            </a:pPr>
            <a:r>
              <a:rPr lang="en-US" sz="1900" b="1" dirty="0"/>
              <a:t>Approach:</a:t>
            </a:r>
          </a:p>
          <a:p>
            <a:pPr lvl="1">
              <a:buClr>
                <a:schemeClr val="accent2"/>
              </a:buClr>
            </a:pPr>
            <a:r>
              <a:rPr lang="en-US" sz="1900" dirty="0"/>
              <a:t>Compare observations to historical catalog of known satellites</a:t>
            </a:r>
          </a:p>
          <a:p>
            <a:pPr lvl="1">
              <a:buClr>
                <a:schemeClr val="accent2"/>
              </a:buClr>
            </a:pPr>
            <a:r>
              <a:rPr lang="en-US" sz="1900" dirty="0"/>
              <a:t>Determine physical characteristics</a:t>
            </a:r>
          </a:p>
          <a:p>
            <a:pPr>
              <a:buClr>
                <a:schemeClr val="accent2"/>
              </a:buClr>
            </a:pPr>
            <a:r>
              <a:rPr lang="en-US" sz="1900" b="1" dirty="0"/>
              <a:t>Challenges:</a:t>
            </a:r>
          </a:p>
          <a:p>
            <a:pPr lvl="1">
              <a:buClr>
                <a:schemeClr val="accent2"/>
              </a:buClr>
            </a:pPr>
            <a:r>
              <a:rPr lang="en-US" sz="1900" dirty="0"/>
              <a:t>Gaps in observations (i.e. weather)</a:t>
            </a:r>
          </a:p>
          <a:p>
            <a:pPr>
              <a:buClr>
                <a:schemeClr val="accent2"/>
              </a:buClr>
            </a:pPr>
            <a:r>
              <a:rPr lang="en-US" sz="1900" b="1" dirty="0"/>
              <a:t>Proposed Solution:</a:t>
            </a:r>
          </a:p>
          <a:p>
            <a:pPr lvl="1">
              <a:buClr>
                <a:schemeClr val="accent2"/>
              </a:buClr>
            </a:pPr>
            <a:r>
              <a:rPr lang="en-US" sz="1900" dirty="0"/>
              <a:t>Fill in gaps using predictive modeling</a:t>
            </a:r>
          </a:p>
          <a:p>
            <a:pPr lvl="1">
              <a:buClr>
                <a:schemeClr val="accent2"/>
              </a:buClr>
            </a:pPr>
            <a:r>
              <a:rPr lang="en-US" sz="1900" dirty="0"/>
              <a:t>Make tool to visualize and adjust model parameters</a:t>
            </a:r>
          </a:p>
        </p:txBody>
      </p:sp>
      <p:sp>
        <p:nvSpPr>
          <p:cNvPr id="3" name="Slide Number Placeholder 2"/>
          <p:cNvSpPr>
            <a:spLocks noGrp="1"/>
          </p:cNvSpPr>
          <p:nvPr>
            <p:ph type="sldNum" sz="quarter" idx="12"/>
          </p:nvPr>
        </p:nvSpPr>
        <p:spPr/>
        <p:txBody>
          <a:bodyPr/>
          <a:lstStyle/>
          <a:p>
            <a:fld id="{F621BA9E-024D-DE4D-A8C8-2AC39C7987FF}" type="slidenum">
              <a:rPr lang="en-US" smtClean="0"/>
              <a:pPr/>
              <a:t>2</a:t>
            </a:fld>
            <a:endParaRPr lang="en-US"/>
          </a:p>
        </p:txBody>
      </p:sp>
      <p:sp>
        <p:nvSpPr>
          <p:cNvPr id="4" name="Title 3"/>
          <p:cNvSpPr>
            <a:spLocks noGrp="1"/>
          </p:cNvSpPr>
          <p:nvPr>
            <p:ph type="title"/>
          </p:nvPr>
        </p:nvSpPr>
        <p:spPr/>
        <p:txBody>
          <a:bodyPr/>
          <a:lstStyle/>
          <a:p>
            <a:r>
              <a:rPr lang="en-US" dirty="0"/>
              <a:t>Debris Characterization</a:t>
            </a:r>
          </a:p>
        </p:txBody>
      </p:sp>
      <p:pic>
        <p:nvPicPr>
          <p:cNvPr id="5" name="Graphic 4">
            <a:extLst>
              <a:ext uri="{FF2B5EF4-FFF2-40B4-BE49-F238E27FC236}">
                <a16:creationId xmlns:a16="http://schemas.microsoft.com/office/drawing/2014/main" id="{B078E329-5A39-D748-BCF6-AB8D01CA2B93}"/>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652685" y="329931"/>
            <a:ext cx="1618315" cy="1240007"/>
          </a:xfrm>
          <a:prstGeom prst="rect">
            <a:avLst/>
          </a:prstGeom>
        </p:spPr>
      </p:pic>
      <p:sp>
        <p:nvSpPr>
          <p:cNvPr id="14" name="TextBox 13">
            <a:extLst>
              <a:ext uri="{FF2B5EF4-FFF2-40B4-BE49-F238E27FC236}">
                <a16:creationId xmlns:a16="http://schemas.microsoft.com/office/drawing/2014/main" id="{5806355E-587C-2ACC-6DC5-8C5F5F7EA2CA}"/>
              </a:ext>
            </a:extLst>
          </p:cNvPr>
          <p:cNvSpPr txBox="1"/>
          <p:nvPr/>
        </p:nvSpPr>
        <p:spPr>
          <a:xfrm>
            <a:off x="7357730" y="5533755"/>
            <a:ext cx="1929356" cy="282849"/>
          </a:xfrm>
          <a:prstGeom prst="rect">
            <a:avLst/>
          </a:prstGeom>
          <a:noFill/>
        </p:spPr>
        <p:txBody>
          <a:bodyPr wrap="square" rtlCol="0">
            <a:spAutoFit/>
          </a:bodyPr>
          <a:lstStyle/>
          <a:p>
            <a:r>
              <a:rPr lang="en-US" sz="1200" i="1" dirty="0"/>
              <a:t>Source: </a:t>
            </a:r>
            <a:r>
              <a:rPr lang="en-US" sz="1200" i="1" dirty="0" err="1"/>
              <a:t>Imene</a:t>
            </a:r>
            <a:r>
              <a:rPr lang="en-US" sz="1200" i="1" dirty="0"/>
              <a:t> </a:t>
            </a:r>
            <a:r>
              <a:rPr lang="en-US" sz="1200" i="1" dirty="0" err="1"/>
              <a:t>Goumiri</a:t>
            </a:r>
            <a:endParaRPr lang="en-US" sz="1200" i="1" dirty="0"/>
          </a:p>
        </p:txBody>
      </p:sp>
      <p:sp>
        <p:nvSpPr>
          <p:cNvPr id="15" name="Rectangle 14">
            <a:extLst>
              <a:ext uri="{FF2B5EF4-FFF2-40B4-BE49-F238E27FC236}">
                <a16:creationId xmlns:a16="http://schemas.microsoft.com/office/drawing/2014/main" id="{8A1752C8-6709-DF39-8B9F-F40434CB4401}"/>
              </a:ext>
            </a:extLst>
          </p:cNvPr>
          <p:cNvSpPr/>
          <p:nvPr/>
        </p:nvSpPr>
        <p:spPr>
          <a:xfrm>
            <a:off x="4961645" y="1629517"/>
            <a:ext cx="3847527" cy="400110"/>
          </a:xfrm>
          <a:prstGeom prst="rect">
            <a:avLst/>
          </a:prstGeom>
          <a:noFill/>
        </p:spPr>
        <p:txBody>
          <a:bodyPr wrap="none" lIns="91440" tIns="45720" rIns="91440" bIns="45720">
            <a:spAutoFit/>
          </a:bodyPr>
          <a:lstStyle/>
          <a:p>
            <a:pPr algn="ctr"/>
            <a:r>
              <a:rPr lang="en-US" sz="2000" b="0" cap="none" spc="0" dirty="0">
                <a:ln w="0"/>
                <a:solidFill>
                  <a:srgbClr val="3D0951"/>
                </a:solidFill>
                <a:effectLst>
                  <a:outerShdw blurRad="38100" dist="19050" dir="2700000" algn="tl" rotWithShape="0">
                    <a:schemeClr val="dk1">
                      <a:alpha val="40000"/>
                    </a:schemeClr>
                  </a:outerShdw>
                </a:effectLst>
              </a:rPr>
              <a:t>Real Observations Missing Data</a:t>
            </a:r>
          </a:p>
        </p:txBody>
      </p:sp>
      <p:sp>
        <p:nvSpPr>
          <p:cNvPr id="17" name="Frame 16">
            <a:extLst>
              <a:ext uri="{FF2B5EF4-FFF2-40B4-BE49-F238E27FC236}">
                <a16:creationId xmlns:a16="http://schemas.microsoft.com/office/drawing/2014/main" id="{BEEFE6A1-D15C-5BCD-33C0-617B76CA5B44}"/>
              </a:ext>
            </a:extLst>
          </p:cNvPr>
          <p:cNvSpPr/>
          <p:nvPr/>
        </p:nvSpPr>
        <p:spPr bwMode="auto">
          <a:xfrm>
            <a:off x="6592186" y="2658140"/>
            <a:ext cx="765544" cy="770860"/>
          </a:xfrm>
          <a:prstGeom prst="frame">
            <a:avLst/>
          </a:prstGeom>
          <a:noFill/>
          <a:ln>
            <a:noFill/>
            <a:headEnd/>
            <a:tailEnd/>
          </a:ln>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pic>
        <p:nvPicPr>
          <p:cNvPr id="9" name="Picture 8">
            <a:extLst>
              <a:ext uri="{FF2B5EF4-FFF2-40B4-BE49-F238E27FC236}">
                <a16:creationId xmlns:a16="http://schemas.microsoft.com/office/drawing/2014/main" id="{71F20584-3988-B93A-35F8-52C1C112C338}"/>
              </a:ext>
            </a:extLst>
          </p:cNvPr>
          <p:cNvPicPr>
            <a:picLocks noChangeAspect="1"/>
          </p:cNvPicPr>
          <p:nvPr/>
        </p:nvPicPr>
        <p:blipFill rotWithShape="1">
          <a:blip r:embed="rId5"/>
          <a:srcRect l="2534" t="11473" r="13939"/>
          <a:stretch/>
        </p:blipFill>
        <p:spPr>
          <a:xfrm>
            <a:off x="4725912" y="2076448"/>
            <a:ext cx="4418088" cy="3541381"/>
          </a:xfrm>
          <a:prstGeom prst="rect">
            <a:avLst/>
          </a:prstGeom>
        </p:spPr>
      </p:pic>
      <p:grpSp>
        <p:nvGrpSpPr>
          <p:cNvPr id="30" name="Group 29">
            <a:extLst>
              <a:ext uri="{FF2B5EF4-FFF2-40B4-BE49-F238E27FC236}">
                <a16:creationId xmlns:a16="http://schemas.microsoft.com/office/drawing/2014/main" id="{7EA64EFF-CEE4-B8AB-009F-4B2EDBA4C588}"/>
              </a:ext>
            </a:extLst>
          </p:cNvPr>
          <p:cNvGrpSpPr/>
          <p:nvPr/>
        </p:nvGrpSpPr>
        <p:grpSpPr>
          <a:xfrm>
            <a:off x="5255184" y="2760578"/>
            <a:ext cx="2088093" cy="2322865"/>
            <a:chOff x="5255184" y="2760578"/>
            <a:chExt cx="2088093" cy="2322865"/>
          </a:xfrm>
        </p:grpSpPr>
        <p:sp>
          <p:nvSpPr>
            <p:cNvPr id="23" name="Right Bracket 22">
              <a:extLst>
                <a:ext uri="{FF2B5EF4-FFF2-40B4-BE49-F238E27FC236}">
                  <a16:creationId xmlns:a16="http://schemas.microsoft.com/office/drawing/2014/main" id="{5F92CB3F-629E-E9EE-27CE-3641182FF3ED}"/>
                </a:ext>
              </a:extLst>
            </p:cNvPr>
            <p:cNvSpPr/>
            <p:nvPr/>
          </p:nvSpPr>
          <p:spPr>
            <a:xfrm>
              <a:off x="5255184" y="2760578"/>
              <a:ext cx="227144" cy="400168"/>
            </a:xfrm>
            <a:prstGeom prst="rightBracket">
              <a:avLst/>
            </a:prstGeom>
            <a:ln w="28575" cmpd="sng">
              <a:solidFill>
                <a:srgbClr val="FF2F9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4" name="Right Bracket 23">
              <a:extLst>
                <a:ext uri="{FF2B5EF4-FFF2-40B4-BE49-F238E27FC236}">
                  <a16:creationId xmlns:a16="http://schemas.microsoft.com/office/drawing/2014/main" id="{F840A34B-056D-FE4D-4C08-23631EF2EA85}"/>
                </a:ext>
              </a:extLst>
            </p:cNvPr>
            <p:cNvSpPr/>
            <p:nvPr/>
          </p:nvSpPr>
          <p:spPr>
            <a:xfrm rot="16200000">
              <a:off x="6769692" y="4914418"/>
              <a:ext cx="194154" cy="143895"/>
            </a:xfrm>
            <a:prstGeom prst="rightBracket">
              <a:avLst/>
            </a:prstGeom>
            <a:ln w="28575" cmpd="sng">
              <a:solidFill>
                <a:srgbClr val="FF2F92"/>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7" name="Rectangle 26">
              <a:extLst>
                <a:ext uri="{FF2B5EF4-FFF2-40B4-BE49-F238E27FC236}">
                  <a16:creationId xmlns:a16="http://schemas.microsoft.com/office/drawing/2014/main" id="{35B035C3-ED7C-7925-3BE8-D8E34C75E270}"/>
                </a:ext>
              </a:extLst>
            </p:cNvPr>
            <p:cNvSpPr/>
            <p:nvPr/>
          </p:nvSpPr>
          <p:spPr>
            <a:xfrm>
              <a:off x="5415140" y="2797348"/>
              <a:ext cx="996271" cy="334102"/>
            </a:xfrm>
            <a:prstGeom prst="rect">
              <a:avLst/>
            </a:prstGeom>
            <a:noFill/>
          </p:spPr>
          <p:txBody>
            <a:bodyPr wrap="none" lIns="91440" tIns="45720" rIns="91440" bIns="45720">
              <a:spAutoFit/>
            </a:bodyPr>
            <a:lstStyle/>
            <a:p>
              <a:pPr algn="ctr"/>
              <a:r>
                <a:rPr lang="en-US" sz="1500" b="0" cap="none" spc="0" dirty="0">
                  <a:ln w="0"/>
                  <a:solidFill>
                    <a:srgbClr val="FF2F92"/>
                  </a:solidFill>
                  <a:effectLst>
                    <a:outerShdw blurRad="38100" dist="19050" dir="2700000" algn="tl" rotWithShape="0">
                      <a:schemeClr val="dk1">
                        <a:alpha val="40000"/>
                      </a:schemeClr>
                    </a:outerShdw>
                  </a:effectLst>
                </a:rPr>
                <a:t>~50 days</a:t>
              </a:r>
            </a:p>
          </p:txBody>
        </p:sp>
        <p:sp>
          <p:nvSpPr>
            <p:cNvPr id="28" name="Rectangle 27">
              <a:extLst>
                <a:ext uri="{FF2B5EF4-FFF2-40B4-BE49-F238E27FC236}">
                  <a16:creationId xmlns:a16="http://schemas.microsoft.com/office/drawing/2014/main" id="{AB75423C-F75A-5FEF-D7A3-F71401211A64}"/>
                </a:ext>
              </a:extLst>
            </p:cNvPr>
            <p:cNvSpPr/>
            <p:nvPr/>
          </p:nvSpPr>
          <p:spPr>
            <a:xfrm>
              <a:off x="6379875" y="4566089"/>
              <a:ext cx="963402" cy="334102"/>
            </a:xfrm>
            <a:prstGeom prst="rect">
              <a:avLst/>
            </a:prstGeom>
            <a:noFill/>
          </p:spPr>
          <p:txBody>
            <a:bodyPr wrap="none" lIns="91440" tIns="45720" rIns="91440" bIns="45720">
              <a:spAutoFit/>
            </a:bodyPr>
            <a:lstStyle/>
            <a:p>
              <a:pPr algn="ctr"/>
              <a:r>
                <a:rPr lang="en-US" sz="1500" b="0" cap="none" spc="0" dirty="0">
                  <a:ln w="0"/>
                  <a:solidFill>
                    <a:srgbClr val="FF2F92"/>
                  </a:solidFill>
                  <a:effectLst>
                    <a:outerShdw blurRad="38100" dist="19050" dir="2700000" algn="tl" rotWithShape="0">
                      <a:schemeClr val="dk1">
                        <a:alpha val="40000"/>
                      </a:schemeClr>
                    </a:outerShdw>
                  </a:effectLst>
                </a:rPr>
                <a:t>~2 hours</a:t>
              </a:r>
            </a:p>
          </p:txBody>
        </p:sp>
      </p:grpSp>
      <p:grpSp>
        <p:nvGrpSpPr>
          <p:cNvPr id="39" name="Group 38">
            <a:extLst>
              <a:ext uri="{FF2B5EF4-FFF2-40B4-BE49-F238E27FC236}">
                <a16:creationId xmlns:a16="http://schemas.microsoft.com/office/drawing/2014/main" id="{F4677FC6-02C6-D1B6-B86F-00C971F79C3B}"/>
              </a:ext>
            </a:extLst>
          </p:cNvPr>
          <p:cNvGrpSpPr/>
          <p:nvPr/>
        </p:nvGrpSpPr>
        <p:grpSpPr>
          <a:xfrm>
            <a:off x="7156733" y="2124705"/>
            <a:ext cx="1426305" cy="847821"/>
            <a:chOff x="7041283" y="2136334"/>
            <a:chExt cx="1426305" cy="847821"/>
          </a:xfrm>
        </p:grpSpPr>
        <p:sp>
          <p:nvSpPr>
            <p:cNvPr id="37" name="Left Arrow 36">
              <a:extLst>
                <a:ext uri="{FF2B5EF4-FFF2-40B4-BE49-F238E27FC236}">
                  <a16:creationId xmlns:a16="http://schemas.microsoft.com/office/drawing/2014/main" id="{8CBD13A0-D61F-0CB2-F956-CEAD82C922FB}"/>
                </a:ext>
              </a:extLst>
            </p:cNvPr>
            <p:cNvSpPr/>
            <p:nvPr/>
          </p:nvSpPr>
          <p:spPr bwMode="auto">
            <a:xfrm rot="18710031">
              <a:off x="6880493" y="2587323"/>
              <a:ext cx="557622" cy="236042"/>
            </a:xfrm>
            <a:prstGeom prst="leftArrow">
              <a:avLst/>
            </a:prstGeom>
            <a:solidFill>
              <a:srgbClr val="FFFD78"/>
            </a:solidFill>
            <a:ln>
              <a:solidFill>
                <a:srgbClr val="FFFD78"/>
              </a:solidFill>
              <a:headEnd/>
              <a:tailEnd/>
            </a:ln>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FFFD78"/>
                </a:solidFill>
              </a:endParaRPr>
            </a:p>
          </p:txBody>
        </p:sp>
        <p:sp>
          <p:nvSpPr>
            <p:cNvPr id="38" name="TextBox 37">
              <a:extLst>
                <a:ext uri="{FF2B5EF4-FFF2-40B4-BE49-F238E27FC236}">
                  <a16:creationId xmlns:a16="http://schemas.microsoft.com/office/drawing/2014/main" id="{0F949D6F-7CBD-7084-A653-5EDD79F7C65C}"/>
                </a:ext>
              </a:extLst>
            </p:cNvPr>
            <p:cNvSpPr txBox="1"/>
            <p:nvPr/>
          </p:nvSpPr>
          <p:spPr>
            <a:xfrm>
              <a:off x="7297490" y="2136334"/>
              <a:ext cx="1170098" cy="338554"/>
            </a:xfrm>
            <a:prstGeom prst="rect">
              <a:avLst/>
            </a:prstGeom>
            <a:noFill/>
          </p:spPr>
          <p:txBody>
            <a:bodyPr wrap="square" rtlCol="0">
              <a:spAutoFit/>
            </a:bodyPr>
            <a:lstStyle/>
            <a:p>
              <a:r>
                <a:rPr lang="en-US" sz="1600" b="1" dirty="0">
                  <a:solidFill>
                    <a:srgbClr val="FF2F92"/>
                  </a:solidFill>
                </a:rPr>
                <a:t>Fill in gap</a:t>
              </a:r>
            </a:p>
          </p:txBody>
        </p:sp>
      </p:grpSp>
    </p:spTree>
    <p:extLst>
      <p:ext uri="{BB962C8B-B14F-4D97-AF65-F5344CB8AC3E}">
        <p14:creationId xmlns:p14="http://schemas.microsoft.com/office/powerpoint/2010/main" val="5450885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sz="quarter" idx="12"/>
          </p:nvPr>
        </p:nvSpPr>
        <p:spPr/>
        <p:txBody>
          <a:bodyPr/>
          <a:lstStyle/>
          <a:p>
            <a:fld id="{F621BA9E-024D-DE4D-A8C8-2AC39C7987FF}" type="slidenum">
              <a:rPr lang="en-US" smtClean="0"/>
              <a:pPr/>
              <a:t>3</a:t>
            </a:fld>
            <a:endParaRPr lang="en-US"/>
          </a:p>
        </p:txBody>
      </p:sp>
      <p:sp>
        <p:nvSpPr>
          <p:cNvPr id="4" name="Title 3"/>
          <p:cNvSpPr>
            <a:spLocks noGrp="1"/>
          </p:cNvSpPr>
          <p:nvPr>
            <p:ph type="title"/>
          </p:nvPr>
        </p:nvSpPr>
        <p:spPr/>
        <p:txBody>
          <a:bodyPr/>
          <a:lstStyle/>
          <a:p>
            <a:r>
              <a:rPr lang="en-US" dirty="0"/>
              <a:t>Visualizing Model Optimization</a:t>
            </a:r>
          </a:p>
        </p:txBody>
      </p:sp>
      <p:pic>
        <p:nvPicPr>
          <p:cNvPr id="6" name="Graphic 5">
            <a:extLst>
              <a:ext uri="{FF2B5EF4-FFF2-40B4-BE49-F238E27FC236}">
                <a16:creationId xmlns:a16="http://schemas.microsoft.com/office/drawing/2014/main" id="{E3164766-56BC-0C46-B239-AF06148F6C9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652685" y="52932"/>
            <a:ext cx="1618315" cy="1240007"/>
          </a:xfrm>
          <a:prstGeom prst="rect">
            <a:avLst/>
          </a:prstGeom>
        </p:spPr>
      </p:pic>
      <p:sp>
        <p:nvSpPr>
          <p:cNvPr id="19" name="TextBox 18">
            <a:extLst>
              <a:ext uri="{FF2B5EF4-FFF2-40B4-BE49-F238E27FC236}">
                <a16:creationId xmlns:a16="http://schemas.microsoft.com/office/drawing/2014/main" id="{D6B3CCFE-DD1A-1A30-319D-D1D6514E1935}"/>
              </a:ext>
            </a:extLst>
          </p:cNvPr>
          <p:cNvSpPr txBox="1"/>
          <p:nvPr/>
        </p:nvSpPr>
        <p:spPr>
          <a:xfrm>
            <a:off x="656036" y="5566840"/>
            <a:ext cx="7831929" cy="400110"/>
          </a:xfrm>
          <a:prstGeom prst="rect">
            <a:avLst/>
          </a:prstGeom>
          <a:noFill/>
        </p:spPr>
        <p:txBody>
          <a:bodyPr wrap="square">
            <a:spAutoFit/>
          </a:bodyPr>
          <a:lstStyle/>
          <a:p>
            <a:pPr lvl="1" algn="ctr">
              <a:buClr>
                <a:schemeClr val="accent2"/>
              </a:buClr>
            </a:pPr>
            <a:r>
              <a:rPr lang="en-US" sz="2000" b="1" dirty="0">
                <a:latin typeface="Calibri" panose="020F0502020204030204" pitchFamily="34" charset="0"/>
                <a:cs typeface="Calibri" panose="020F0502020204030204" pitchFamily="34" charset="0"/>
              </a:rPr>
              <a:t>Interactively view parameters and performance metrics!</a:t>
            </a:r>
          </a:p>
        </p:txBody>
      </p:sp>
      <p:pic>
        <p:nvPicPr>
          <p:cNvPr id="8" name="animation.mov" descr="animation.mov">
            <a:hlinkClick r:id="" action="ppaction://media"/>
            <a:extLst>
              <a:ext uri="{FF2B5EF4-FFF2-40B4-BE49-F238E27FC236}">
                <a16:creationId xmlns:a16="http://schemas.microsoft.com/office/drawing/2014/main" id="{42E2096E-76C5-ADCA-64B8-79EEA45F8F7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7"/>
          <a:stretch>
            <a:fillRect/>
          </a:stretch>
        </p:blipFill>
        <p:spPr>
          <a:xfrm>
            <a:off x="-20477" y="1925637"/>
            <a:ext cx="9184953" cy="3006725"/>
          </a:xfrm>
        </p:spPr>
      </p:pic>
    </p:spTree>
    <p:extLst>
      <p:ext uri="{BB962C8B-B14F-4D97-AF65-F5344CB8AC3E}">
        <p14:creationId xmlns:p14="http://schemas.microsoft.com/office/powerpoint/2010/main" val="3223498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5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74842" y="5973042"/>
            <a:ext cx="8454887" cy="449202"/>
          </a:xfrm>
        </p:spPr>
        <p:txBody>
          <a:bodyPr>
            <a:normAutofit/>
          </a:bodyPr>
          <a:lstStyle/>
          <a:p>
            <a:pPr>
              <a:buClr>
                <a:schemeClr val="accent2"/>
              </a:buClr>
            </a:pPr>
            <a:r>
              <a:rPr lang="en-US" sz="2000" b="1" dirty="0"/>
              <a:t>Future Goals: </a:t>
            </a:r>
            <a:r>
              <a:rPr lang="en-US" sz="1900" dirty="0"/>
              <a:t>Dynamic optimization and use for astronomical surveys (i.e. LSST)</a:t>
            </a:r>
          </a:p>
        </p:txBody>
      </p:sp>
      <p:sp>
        <p:nvSpPr>
          <p:cNvPr id="3" name="Slide Number Placeholder 2"/>
          <p:cNvSpPr>
            <a:spLocks noGrp="1"/>
          </p:cNvSpPr>
          <p:nvPr>
            <p:ph type="sldNum" sz="quarter" idx="12"/>
          </p:nvPr>
        </p:nvSpPr>
        <p:spPr/>
        <p:txBody>
          <a:bodyPr/>
          <a:lstStyle/>
          <a:p>
            <a:fld id="{F621BA9E-024D-DE4D-A8C8-2AC39C7987FF}" type="slidenum">
              <a:rPr lang="en-US" smtClean="0"/>
              <a:pPr/>
              <a:t>4</a:t>
            </a:fld>
            <a:endParaRPr lang="en-US"/>
          </a:p>
        </p:txBody>
      </p:sp>
      <p:sp>
        <p:nvSpPr>
          <p:cNvPr id="4" name="Title 3"/>
          <p:cNvSpPr>
            <a:spLocks noGrp="1"/>
          </p:cNvSpPr>
          <p:nvPr>
            <p:ph type="title"/>
          </p:nvPr>
        </p:nvSpPr>
        <p:spPr/>
        <p:txBody>
          <a:bodyPr/>
          <a:lstStyle/>
          <a:p>
            <a:r>
              <a:rPr lang="en-US" dirty="0"/>
              <a:t>Customization &amp; Next Steps</a:t>
            </a:r>
          </a:p>
        </p:txBody>
      </p:sp>
      <p:pic>
        <p:nvPicPr>
          <p:cNvPr id="5" name="Graphic 4">
            <a:extLst>
              <a:ext uri="{FF2B5EF4-FFF2-40B4-BE49-F238E27FC236}">
                <a16:creationId xmlns:a16="http://schemas.microsoft.com/office/drawing/2014/main" id="{96B00DB4-217E-BB46-9912-6B9924C1AEB9}"/>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7652685" y="52932"/>
            <a:ext cx="1618315" cy="1240007"/>
          </a:xfrm>
          <a:prstGeom prst="rect">
            <a:avLst/>
          </a:prstGeom>
        </p:spPr>
      </p:pic>
      <p:pic>
        <p:nvPicPr>
          <p:cNvPr id="6" name="plot-example-animation.mov" descr="plot-example-animation.mov">
            <a:hlinkClick r:id="" action="ppaction://media"/>
            <a:extLst>
              <a:ext uri="{FF2B5EF4-FFF2-40B4-BE49-F238E27FC236}">
                <a16:creationId xmlns:a16="http://schemas.microsoft.com/office/drawing/2014/main" id="{0B4FEC02-22AD-0728-096A-8FADCFFE40C7}"/>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0" y="1288576"/>
            <a:ext cx="8701234" cy="4684466"/>
          </a:xfrm>
          <a:prstGeom prst="rect">
            <a:avLst/>
          </a:prstGeom>
        </p:spPr>
      </p:pic>
      <p:sp>
        <p:nvSpPr>
          <p:cNvPr id="42" name="TextBox 41">
            <a:extLst>
              <a:ext uri="{FF2B5EF4-FFF2-40B4-BE49-F238E27FC236}">
                <a16:creationId xmlns:a16="http://schemas.microsoft.com/office/drawing/2014/main" id="{16E15328-AC46-265B-F920-BF8342B4233F}"/>
              </a:ext>
            </a:extLst>
          </p:cNvPr>
          <p:cNvSpPr txBox="1"/>
          <p:nvPr/>
        </p:nvSpPr>
        <p:spPr>
          <a:xfrm>
            <a:off x="6818539" y="1854680"/>
            <a:ext cx="2207105" cy="1200329"/>
          </a:xfrm>
          <a:prstGeom prst="rect">
            <a:avLst/>
          </a:prstGeom>
          <a:noFill/>
        </p:spPr>
        <p:txBody>
          <a:bodyPr wrap="square">
            <a:spAutoFit/>
          </a:bodyPr>
          <a:lstStyle/>
          <a:p>
            <a:pPr lvl="1" algn="ctr">
              <a:buClr>
                <a:schemeClr val="accent2"/>
              </a:buClr>
            </a:pPr>
            <a:r>
              <a:rPr lang="en-US" b="1" dirty="0">
                <a:latin typeface="Calibri" panose="020F0502020204030204" pitchFamily="34" charset="0"/>
                <a:cs typeface="Calibri" panose="020F0502020204030204" pitchFamily="34" charset="0"/>
              </a:rPr>
              <a:t>Produce plots </a:t>
            </a:r>
          </a:p>
          <a:p>
            <a:pPr lvl="1" algn="ctr">
              <a:buClr>
                <a:schemeClr val="accent2"/>
              </a:buClr>
            </a:pPr>
            <a:r>
              <a:rPr lang="en-US" b="1" dirty="0">
                <a:latin typeface="Calibri" panose="020F0502020204030204" pitchFamily="34" charset="0"/>
                <a:cs typeface="Calibri" panose="020F0502020204030204" pitchFamily="34" charset="0"/>
              </a:rPr>
              <a:t>of interest </a:t>
            </a:r>
          </a:p>
          <a:p>
            <a:pPr lvl="1" algn="ctr">
              <a:buClr>
                <a:schemeClr val="accent2"/>
              </a:buClr>
            </a:pPr>
            <a:r>
              <a:rPr lang="en-US" b="1" dirty="0">
                <a:latin typeface="Calibri" panose="020F0502020204030204" pitchFamily="34" charset="0"/>
                <a:cs typeface="Calibri" panose="020F0502020204030204" pitchFamily="34" charset="0"/>
              </a:rPr>
              <a:t>based on </a:t>
            </a:r>
          </a:p>
          <a:p>
            <a:pPr lvl="1" algn="ctr">
              <a:buClr>
                <a:schemeClr val="accent2"/>
              </a:buClr>
            </a:pPr>
            <a:r>
              <a:rPr lang="en-US" b="1" dirty="0">
                <a:latin typeface="Calibri" panose="020F0502020204030204" pitchFamily="34" charset="0"/>
                <a:cs typeface="Calibri" panose="020F0502020204030204" pitchFamily="34" charset="0"/>
              </a:rPr>
              <a:t>selections!</a:t>
            </a:r>
          </a:p>
        </p:txBody>
      </p:sp>
      <p:sp>
        <p:nvSpPr>
          <p:cNvPr id="7" name="Curved Left Arrow 6">
            <a:extLst>
              <a:ext uri="{FF2B5EF4-FFF2-40B4-BE49-F238E27FC236}">
                <a16:creationId xmlns:a16="http://schemas.microsoft.com/office/drawing/2014/main" id="{6C39A4CC-6A37-CE4D-6161-72255FC8A5AA}"/>
              </a:ext>
            </a:extLst>
          </p:cNvPr>
          <p:cNvSpPr/>
          <p:nvPr/>
        </p:nvSpPr>
        <p:spPr bwMode="auto">
          <a:xfrm>
            <a:off x="7383277" y="3297122"/>
            <a:ext cx="782823" cy="1318536"/>
          </a:xfrm>
          <a:prstGeom prst="curvedLeftArrow">
            <a:avLst/>
          </a:prstGeom>
          <a:solidFill>
            <a:srgbClr val="FF2F92"/>
          </a:solidFill>
          <a:ln>
            <a:solidFill>
              <a:schemeClr val="accent1">
                <a:lumMod val="75000"/>
              </a:schemeClr>
            </a:solidFill>
            <a:headEnd/>
            <a:tailEnd/>
          </a:ln>
        </p:spPr>
        <p:style>
          <a:lnRef idx="1">
            <a:schemeClr val="accent1"/>
          </a:lnRef>
          <a:fillRef idx="2">
            <a:schemeClr val="accent1"/>
          </a:fillRef>
          <a:effectRef idx="1">
            <a:schemeClr val="accent1"/>
          </a:effectRef>
          <a:fontRef idx="minor">
            <a:schemeClr val="dk1"/>
          </a:fontRef>
        </p:style>
        <p:txBody>
          <a:bodyPr rtlCol="0" anchor="b">
            <a:prstTxWarp prst="textNoShape">
              <a:avLst/>
            </a:prstTxWarp>
          </a:bodyPr>
          <a:lstStyle/>
          <a:p>
            <a:pPr algn="ctr">
              <a:spcBef>
                <a:spcPct val="0"/>
              </a:spcBef>
            </a:pPr>
            <a:endParaRPr lang="en-US" sz="1600" dirty="0">
              <a:solidFill>
                <a:srgbClr val="000000"/>
              </a:solidFill>
            </a:endParaRPr>
          </a:p>
        </p:txBody>
      </p:sp>
    </p:spTree>
    <p:extLst>
      <p:ext uri="{BB962C8B-B14F-4D97-AF65-F5344CB8AC3E}">
        <p14:creationId xmlns:p14="http://schemas.microsoft.com/office/powerpoint/2010/main" val="21273154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45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9058AD7-1A80-49C9-A430-49736E6C5752}"/>
              </a:ext>
            </a:extLst>
          </p:cNvPr>
          <p:cNvSpPr/>
          <p:nvPr/>
        </p:nvSpPr>
        <p:spPr>
          <a:xfrm>
            <a:off x="4572000" y="4638007"/>
            <a:ext cx="4399351" cy="1569660"/>
          </a:xfrm>
          <a:prstGeom prst="rect">
            <a:avLst/>
          </a:prstGeom>
        </p:spPr>
        <p:txBody>
          <a:bodyPr wrap="square" anchor="b" anchorCtr="0">
            <a:spAutoFit/>
          </a:bodyPr>
          <a:lstStyle/>
          <a:p>
            <a:r>
              <a:rPr lang="en-US" sz="800" b="1" dirty="0">
                <a:solidFill>
                  <a:schemeClr val="bg1"/>
                </a:solidFill>
              </a:rPr>
              <a:t>Disclaimer</a:t>
            </a:r>
          </a:p>
          <a:p>
            <a:r>
              <a:rPr lang="en-US" sz="800" dirty="0">
                <a:solidFill>
                  <a:schemeClr val="bg1"/>
                </a:solidFill>
              </a:rPr>
              <a:t>This document was prepared as an account of work sponsored by an agency of the United States government. Neither the United States government nor Lawrence Livermore National Security, LLC, nor any of their employees makes any warranty, expressed or implied, or assumes any legal liability or responsibility for the accuracy, completeness, or usefulness of any information, apparatus, product, or process disclosed, or represents that its use would not infringe privately owned rights. Reference herein to any specific commercial product, process, or service by trade name, trademark, manufacturer, or otherwise does not necessarily constitute or imply its endorsement, recommendation, or favoring by the United States government or Lawrence Livermore National Security, LLC. The views and opinions of authors expressed herein do not necessarily state or reflect those of the United States government or Lawrence Livermore National Security, LLC, and shall not be used for advertising or product endorsement purposes.</a:t>
            </a:r>
            <a:endParaRPr lang="en-US" sz="1050" dirty="0">
              <a:solidFill>
                <a:schemeClr val="bg1"/>
              </a:solidFill>
              <a:latin typeface="Open Sans" panose="020B0606030504020204" pitchFamily="34" charset="0"/>
            </a:endParaRPr>
          </a:p>
        </p:txBody>
      </p:sp>
    </p:spTree>
    <p:extLst>
      <p:ext uri="{BB962C8B-B14F-4D97-AF65-F5344CB8AC3E}">
        <p14:creationId xmlns:p14="http://schemas.microsoft.com/office/powerpoint/2010/main" val="42207802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2015_PPT_UNC_V7.06 (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Modul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47500"/>
                <a:satMod val="137000"/>
              </a:schemeClr>
            </a:gs>
            <a:gs pos="55000">
              <a:schemeClr val="phClr">
                <a:shade val="69000"/>
                <a:satMod val="137000"/>
              </a:schemeClr>
            </a:gs>
            <a:gs pos="100000">
              <a:schemeClr val="phClr">
                <a:shade val="98000"/>
                <a:satMod val="137000"/>
              </a:schemeClr>
            </a:gs>
          </a:gsLst>
          <a:lin ang="16200000" scaled="0"/>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fov="0">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48000"/>
                <a:satMod val="300000"/>
              </a:schemeClr>
            </a:gs>
            <a:gs pos="12000">
              <a:schemeClr val="phClr">
                <a:tint val="48000"/>
                <a:satMod val="300000"/>
              </a:schemeClr>
            </a:gs>
            <a:gs pos="20000">
              <a:schemeClr val="phClr">
                <a:tint val="49000"/>
                <a:satMod val="300000"/>
              </a:schemeClr>
            </a:gs>
            <a:gs pos="100000">
              <a:schemeClr val="phClr">
                <a:shade val="30000"/>
              </a:schemeClr>
            </a:gs>
          </a:gsLst>
          <a:path path="circle">
            <a:fillToRect l="10000" t="-25000" r="10000" b="125000"/>
          </a:path>
        </a:gradFill>
        <a:blipFill>
          <a:blip xmlns:r="http://schemas.openxmlformats.org/officeDocument/2006/relationships" r:embed="rId1">
            <a:duotone>
              <a:schemeClr val="phClr">
                <a:shade val="75000"/>
                <a:satMod val="105000"/>
              </a:schemeClr>
              <a:schemeClr val="phClr">
                <a:tint val="95000"/>
                <a:satMod val="105000"/>
              </a:schemeClr>
            </a:duotone>
          </a:blip>
          <a:tile tx="0" ty="0" sx="38000" sy="38000" flip="none" algn="tl"/>
        </a:blipFill>
      </a:bgFillStyleLst>
    </a:fmtScheme>
  </a:themeElements>
  <a:objectDefaults>
    <a:spDef>
      <a:spPr bwMode="auto">
        <a:gradFill flip="none" rotWithShape="1">
          <a:gsLst>
            <a:gs pos="0">
              <a:schemeClr val="bg1">
                <a:lumMod val="65000"/>
                <a:tint val="66000"/>
                <a:satMod val="160000"/>
              </a:schemeClr>
            </a:gs>
            <a:gs pos="50000">
              <a:schemeClr val="bg1">
                <a:lumMod val="65000"/>
                <a:tint val="44500"/>
                <a:satMod val="160000"/>
              </a:schemeClr>
            </a:gs>
            <a:gs pos="100000">
              <a:schemeClr val="bg1">
                <a:lumMod val="65000"/>
                <a:tint val="23500"/>
                <a:satMod val="160000"/>
              </a:schemeClr>
            </a:gs>
          </a:gsLst>
          <a:lin ang="16200000" scaled="1"/>
          <a:tileRect/>
        </a:gradFill>
        <a:ln>
          <a:solidFill>
            <a:schemeClr val="accent1">
              <a:lumMod val="75000"/>
            </a:schemeClr>
          </a:solidFill>
          <a:headEnd/>
          <a:tailEnd/>
        </a:ln>
      </a:spPr>
      <a:bodyPr rtlCol="0" anchor="b">
        <a:prstTxWarp prst="textNoShape">
          <a:avLst/>
        </a:prstTxWarp>
      </a:bodyPr>
      <a:lstStyle>
        <a:defPPr algn="ctr">
          <a:spcBef>
            <a:spcPct val="0"/>
          </a:spcBef>
          <a:defRPr sz="1600" dirty="0">
            <a:solidFill>
              <a:srgbClr val="000000"/>
            </a:solidFill>
          </a:defRPr>
        </a:defPPr>
      </a:lstStyle>
      <a:style>
        <a:lnRef idx="1">
          <a:schemeClr val="accent1"/>
        </a:lnRef>
        <a:fillRef idx="2">
          <a:schemeClr val="accent1"/>
        </a:fillRef>
        <a:effectRef idx="1">
          <a:schemeClr val="accent1"/>
        </a:effectRef>
        <a:fontRef idx="minor">
          <a:schemeClr val="dk1"/>
        </a:fontRef>
      </a:style>
    </a:spDef>
    <a:lnDef>
      <a:spPr>
        <a:ln w="28575" cmpd="sng">
          <a:solidFill>
            <a:schemeClr val="accent1">
              <a:lumMod val="75000"/>
            </a:schemeClr>
          </a:solidFill>
        </a:ln>
        <a:effectLst/>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4C6277B4-AED3-5A48-AB92-076CC731B2A7}">
  <we:reference id="wa104380862" version="1.5.0.0" store="en-US" storeType="OMEX"/>
  <we:alternateReferences>
    <we:reference id="wa104380862" version="1.5.0.0" store="WA104380862"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155F7410E488F4E8D8CB22530ED3304" ma:contentTypeVersion="3" ma:contentTypeDescription="Create a new document." ma:contentTypeScope="" ma:versionID="0730a6724c8219b4d9bfa3fe564bbab8">
  <xsd:schema xmlns:xsd="http://www.w3.org/2001/XMLSchema" xmlns:xs="http://www.w3.org/2001/XMLSchema" xmlns:p="http://schemas.microsoft.com/office/2006/metadata/properties" xmlns:ns3="dbf0fa1c-68ad-4cb5-8087-79a3e4c90d29" targetNamespace="http://schemas.microsoft.com/office/2006/metadata/properties" ma:root="true" ma:fieldsID="6b8099d98906475ebf686439efb9e277" ns3:_="">
    <xsd:import namespace="dbf0fa1c-68ad-4cb5-8087-79a3e4c90d29"/>
    <xsd:element name="properties">
      <xsd:complexType>
        <xsd:sequence>
          <xsd:element name="documentManagement">
            <xsd:complexType>
              <xsd:all>
                <xsd:element ref="ns3:SharedWithUsers" minOccurs="0"/>
                <xsd:element ref="ns3:SharedWithDetails" minOccurs="0"/>
                <xsd:element ref="ns3: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dbf0fa1c-68ad-4cb5-8087-79a3e4c90d29"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327D808-230C-4C7C-B8B4-D48C2017DF6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dbf0fa1c-68ad-4cb5-8087-79a3e4c90d29"/>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C15B379-5356-49B8-B30E-1BA3F7CB9BEF}">
  <ds:schemaRefs>
    <ds:schemaRef ds:uri="http://schemas.openxmlformats.org/package/2006/metadata/core-properties"/>
    <ds:schemaRef ds:uri="http://purl.org/dc/terms/"/>
    <ds:schemaRef ds:uri="http://schemas.microsoft.com/office/2006/documentManagement/types"/>
    <ds:schemaRef ds:uri="http://www.w3.org/XML/1998/namespace"/>
    <ds:schemaRef ds:uri="dbf0fa1c-68ad-4cb5-8087-79a3e4c90d29"/>
    <ds:schemaRef ds:uri="http://purl.org/dc/dcmitype/"/>
    <ds:schemaRef ds:uri="http://purl.org/dc/elements/1.1/"/>
    <ds:schemaRef ds:uri="http://schemas.microsoft.com/office/infopath/2007/PartnerControls"/>
    <ds:schemaRef ds:uri="http://schemas.microsoft.com/office/2006/metadata/properties"/>
  </ds:schemaRefs>
</ds:datastoreItem>
</file>

<file path=customXml/itemProps3.xml><?xml version="1.0" encoding="utf-8"?>
<ds:datastoreItem xmlns:ds="http://schemas.openxmlformats.org/officeDocument/2006/customXml" ds:itemID="{79194F0D-EF9F-4C9F-9E2E-CB02606DA3A7}">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RS_title template[2017]</Template>
  <TotalTime>3051</TotalTime>
  <Words>312</Words>
  <Application>Microsoft Macintosh PowerPoint</Application>
  <PresentationFormat>On-screen Show (4:3)</PresentationFormat>
  <Paragraphs>38</Paragraphs>
  <Slides>5</Slides>
  <Notes>5</Notes>
  <HiddenSlides>0</HiddenSlides>
  <MMClips>2</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Arial</vt:lpstr>
      <vt:lpstr>Calibri</vt:lpstr>
      <vt:lpstr>Lucida Grande</vt:lpstr>
      <vt:lpstr>Open Sans</vt:lpstr>
      <vt:lpstr>Wingdings</vt:lpstr>
      <vt:lpstr>Wingdings 2</vt:lpstr>
      <vt:lpstr>2015_PPT_UNC_V7.06 (1)</vt:lpstr>
      <vt:lpstr>Visualizing Model Optimization  for Orbital Debris Characterization</vt:lpstr>
      <vt:lpstr>Debris Characterization</vt:lpstr>
      <vt:lpstr>Visualizing Model Optimization</vt:lpstr>
      <vt:lpstr>Customization &amp; Next Steps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  Should not exceed two lines</dc:title>
  <dc:creator>Microsoft Office User</dc:creator>
  <cp:lastModifiedBy>Marina Dunn</cp:lastModifiedBy>
  <cp:revision>133</cp:revision>
  <cp:lastPrinted>2015-07-27T18:49:14Z</cp:lastPrinted>
  <dcterms:created xsi:type="dcterms:W3CDTF">2017-08-03T00:15:36Z</dcterms:created>
  <dcterms:modified xsi:type="dcterms:W3CDTF">2022-08-03T19:16:51Z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0x0101006155F7410E488F4E8D8CB22530ED3304</vt:lpwstr>
  </property>
</Properties>
</file>

<file path=docProps/thumbnail.jpeg>
</file>